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헤움아빠와크레파스A" panose="02020603020101020101" pitchFamily="18" charset="-127"/>
      <p:regular r:id="rId17"/>
    </p:embeddedFont>
    <p:embeddedFont>
      <p:font typeface="DK Cool Crayon" pitchFamily="2" charset="0"/>
      <p:regular r:id="rId18"/>
    </p:embeddedFont>
    <p:embeddedFont>
      <p:font typeface="KoPubWorld돋움체 Bold" panose="00000800000000000000" pitchFamily="2" charset="-127"/>
      <p:bold r:id="rId19"/>
    </p:embeddedFont>
    <p:embeddedFont>
      <p:font typeface="rayando" panose="02000000000000000000" pitchFamily="2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dphj@gmail.com" initials="c" lastIdx="2" clrIdx="0">
    <p:extLst>
      <p:ext uri="{19B8F6BF-5375-455C-9EA6-DF929625EA0E}">
        <p15:presenceInfo xmlns:p15="http://schemas.microsoft.com/office/powerpoint/2012/main" userId="63809a5e11d53a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3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A0119-358E-4020-B23A-B0C3A152C2D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12DC-F925-4E62-A337-40473C0B5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7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54B0-6427-4962-82C7-24AF5782A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2244B1-A82B-494A-8CFA-1CD971521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FE1D8-E21C-4D4A-8272-EE473023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710A-B5EA-4024-9A6B-16AEB5AF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E18C8-070F-4E23-BAE6-80AADF9A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4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60775-7DD5-4874-AC0E-EF72C8D3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9CE763-1395-41CA-9E2E-E3D968CB7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EBB66-AD42-4D4B-8BF6-48A6A2C5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68155-284A-4BD9-87D9-592BAAB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8807D-0304-44B7-95D7-7C583D28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2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076540-0096-4639-8039-BE4327AF2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70F8C-D365-40BB-A02B-AC440CBCB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308FD-112D-4E96-9DF5-6B49BC75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2E281-29BF-4151-AED4-28A8BDBC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1A269-C4C7-4064-ADEC-4F430760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9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3" y="164638"/>
            <a:ext cx="993642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3" y="932723"/>
            <a:ext cx="993642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356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ED8D-510A-4ADB-A023-06804AA2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2FA4D-03D5-4613-99C7-0CB889B3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8B80B-4A22-4054-894F-B2C282BF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A300D-E5CF-467E-B7E7-AE43429A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77C29-E6FA-4EED-98E6-82E43DCF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056CD-FF3C-4B07-98B8-092F6843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5DFE4-8CAA-45F1-8AC8-56473B42A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85B93-0CAC-47F1-8502-15C49D3D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3C1-288F-44E0-A877-8346C26B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57698-E2B6-4020-A733-1D5FEF62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B2E10-8FB4-4828-9FB7-4051C8E1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AF6C-BD18-4FAD-BD32-892904E82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38ADC-4AD9-47DA-A90F-2421AFF52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EC551-DA3B-41D6-9E53-7F7E2673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34000-69EB-48E9-B6C2-A87040B5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9F1FA-97E3-44B2-96A7-BFEF222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EE91-42F0-4332-94C6-C64E0F7E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0C084-3113-4FBD-B82F-91A8299C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62314-7455-4A0C-ACE9-0CBA91074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91CB1-B909-4820-B1C0-1292D1E4F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BB522E-85E7-4564-91D2-C517A5738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0F641-FDC3-4CB5-BAC7-D5059218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E0DCF-7731-4D73-A66A-BDBCAE7E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C6AAB0-B32C-464E-9A77-095ECE54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A3F96-6C56-4A55-A27C-E9C3EA65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85602-7BC2-4F48-9571-F31CE9A4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4D0275-FCD5-4A01-8C96-00D94629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94AC9-B2C4-45B8-AEFD-9C4CF1A0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71BE97-707D-4128-99CB-CD706748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B950BF-E981-4EA7-8F0E-136A382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5A77A-E7CF-4FD2-A4A3-FEC5AE35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6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BB2BF-1A07-47CA-A9DD-016F3F2A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4CFAC-2B19-4287-A7A3-534ABE79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730C7D-3F47-43D7-98CE-B1CC01C1E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D86AF-976F-4389-884A-6DD4BFEA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2AC4E-E1FF-4E3D-8446-D3D4EFB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64F4D-24E8-43D1-B403-FF75D4C2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7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53FB2-ABDF-4183-BB32-6F031579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AEB533-A3F7-4E5A-9AE9-8901D3BCC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028F5C-6ABD-48DD-AD59-EE71637CE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6EA5D-2715-40D6-B38D-DF1A24A3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C5ACF-9439-4A50-95CD-6D5BCFFD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84AE5-CAE1-4033-9510-D76B0DD6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6359CE-1E2A-459C-88F9-398B2F30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ABD4E-2903-413B-980C-6D81D6E7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6CD75-32A8-4820-9C69-22E1C2149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D346F-3576-4E81-9BEE-FCAA850DF178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C7695-ECA3-4641-8897-FB9523C4E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A72E3-B9DD-4D16-B8C2-F20258AF2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BEE9-B92E-4D2B-BFFA-9AB45EBCB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microsoft.com/office/2007/relationships/hdphoto" Target="../media/hdphoto13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7.wdp"/><Relationship Id="rId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microsoft.com/office/2007/relationships/hdphoto" Target="../media/hdphoto17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microsoft.com/office/2007/relationships/hdphoto" Target="../media/hdphoto7.wdp"/><Relationship Id="rId4" Type="http://schemas.microsoft.com/office/2007/relationships/hdphoto" Target="../media/hdphoto14.wdp"/><Relationship Id="rId9" Type="http://schemas.openxmlformats.org/officeDocument/2006/relationships/image" Target="../media/image21.png"/><Relationship Id="rId14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microsoft.com/office/2007/relationships/hdphoto" Target="../media/hdphoto9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12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3C93EE-CCC8-4D4C-9308-98AB2B87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18113-27B8-4A1C-9CC1-355B46DE4CAB}"/>
              </a:ext>
            </a:extLst>
          </p:cNvPr>
          <p:cNvSpPr txBox="1"/>
          <p:nvPr/>
        </p:nvSpPr>
        <p:spPr>
          <a:xfrm rot="21044245">
            <a:off x="1652105" y="855614"/>
            <a:ext cx="55931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BAOS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5337F-C5F9-4005-AD8B-A3FAA4E7DF62}"/>
              </a:ext>
            </a:extLst>
          </p:cNvPr>
          <p:cNvSpPr/>
          <p:nvPr/>
        </p:nvSpPr>
        <p:spPr>
          <a:xfrm rot="21267757">
            <a:off x="3987188" y="2610471"/>
            <a:ext cx="54168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The Online Game</a:t>
            </a:r>
            <a:endParaRPr lang="ko-KR" altLang="en-US" sz="44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026" name="Picture 2" descr="https://www.freeprettythingsforyou.com/wp-content/uploads/2017/05/Chalk-banner-7.png">
            <a:extLst>
              <a:ext uri="{FF2B5EF4-FFF2-40B4-BE49-F238E27FC236}">
                <a16:creationId xmlns:a16="http://schemas.microsoft.com/office/drawing/2014/main" id="{9FAEFB40-4945-4807-9B17-BA58ACD7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479">
            <a:off x="1196237" y="3628293"/>
            <a:ext cx="8511436" cy="155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6BDB2F-5116-4777-88C7-533B24F36697}"/>
              </a:ext>
            </a:extLst>
          </p:cNvPr>
          <p:cNvSpPr/>
          <p:nvPr/>
        </p:nvSpPr>
        <p:spPr>
          <a:xfrm rot="19717287">
            <a:off x="3835713" y="4249436"/>
            <a:ext cx="1278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Open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BE2CD-E449-4A28-ABBD-851ACF706B70}"/>
              </a:ext>
            </a:extLst>
          </p:cNvPr>
          <p:cNvSpPr/>
          <p:nvPr/>
        </p:nvSpPr>
        <p:spPr>
          <a:xfrm rot="20500007">
            <a:off x="5623581" y="3725236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Source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0949-BB57-457E-8B4C-F9CA27426EE3}"/>
              </a:ext>
            </a:extLst>
          </p:cNvPr>
          <p:cNvSpPr txBox="1"/>
          <p:nvPr/>
        </p:nvSpPr>
        <p:spPr>
          <a:xfrm>
            <a:off x="8098076" y="52884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CAFCD5-1FD8-4BC3-B779-FC4C74011280}"/>
              </a:ext>
            </a:extLst>
          </p:cNvPr>
          <p:cNvSpPr/>
          <p:nvPr/>
        </p:nvSpPr>
        <p:spPr>
          <a:xfrm rot="349061">
            <a:off x="6508932" y="5182508"/>
            <a:ext cx="5086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8</a:t>
            </a:r>
            <a:r>
              <a:rPr lang="en-US" altLang="ko-KR" sz="4000" baseline="30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th</a:t>
            </a:r>
            <a:r>
              <a:rPr lang="en-US" altLang="ko-KR" sz="4000">
                <a:solidFill>
                  <a:schemeClr val="bg1">
                    <a:lumMod val="85000"/>
                  </a:schemeClr>
                </a:solidFill>
                <a:latin typeface="rayando" panose="02000000000000000000" pitchFamily="2" charset="0"/>
              </a:rPr>
              <a:t> presentation</a:t>
            </a:r>
            <a:endParaRPr lang="ko-KR" altLang="en-US" sz="4000">
              <a:solidFill>
                <a:schemeClr val="bg1">
                  <a:lumMod val="85000"/>
                </a:schemeClr>
              </a:solidFill>
              <a:latin typeface="rayando" panose="02000000000000000000" pitchFamily="2" charset="0"/>
            </a:endParaRPr>
          </a:p>
        </p:txBody>
      </p:sp>
      <p:pic>
        <p:nvPicPr>
          <p:cNvPr id="19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3DB69F0-A33F-4E4A-8B00-E34764C01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7" b="70955"/>
          <a:stretch/>
        </p:blipFill>
        <p:spPr bwMode="auto">
          <a:xfrm rot="20340416">
            <a:off x="6855015" y="90189"/>
            <a:ext cx="2082257" cy="19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48AD5D63-6DF5-488D-99C6-7F6A18DA7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563927">
            <a:off x="6030881" y="5013347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93C1773A-2BDF-413F-927D-1794A96BE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rot="11308791">
            <a:off x="11515482" y="5694046"/>
            <a:ext cx="508046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FEB240-E1EA-4B6A-829C-AA7C6DD408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130" b="27500" l="10000" r="25300">
                        <a14:foregroundMark x1="10000" y1="17778" x2="10200" y2="19074"/>
                        <a14:foregroundMark x1="13000" y1="19722" x2="13600" y2="19722"/>
                        <a14:foregroundMark x1="12100" y1="21667" x2="12300" y2="23519"/>
                        <a14:foregroundMark x1="11300" y1="24259" x2="10700" y2="26296"/>
                        <a14:foregroundMark x1="10400" y1="26296" x2="12700" y2="26574"/>
                        <a14:foregroundMark x1="17100" y1="27130" x2="19700" y2="27500"/>
                        <a14:foregroundMark x1="19600" y1="26296" x2="19600" y2="26296"/>
                        <a14:foregroundMark x1="23800" y1="21852" x2="22900" y2="22130"/>
                      </a14:backgroundRemoval>
                    </a14:imgEffect>
                  </a14:imgLayer>
                </a14:imgProps>
              </a:ext>
            </a:extLst>
          </a:blip>
          <a:srcRect l="8734" t="15971" r="72807" b="71780"/>
          <a:stretch/>
        </p:blipFill>
        <p:spPr>
          <a:xfrm>
            <a:off x="9546663" y="868636"/>
            <a:ext cx="1777230" cy="127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C8241-5460-4DE9-A92E-B30BF5BA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78" b="67685" l="34100" r="44700">
                        <a14:foregroundMark x1="37400" y1="52870" x2="37400" y2="52870"/>
                        <a14:foregroundMark x1="41400" y1="53241" x2="41400" y2="53241"/>
                        <a14:foregroundMark x1="39500" y1="55185" x2="39500" y2="55185"/>
                        <a14:foregroundMark x1="40400" y1="56111" x2="40400" y2="56111"/>
                        <a14:foregroundMark x1="38100" y1="56389" x2="38100" y2="56389"/>
                        <a14:foregroundMark x1="37100" y1="58241" x2="37100" y2="58241"/>
                        <a14:foregroundMark x1="43900" y1="58796" x2="43900" y2="58796"/>
                        <a14:foregroundMark x1="35700" y1="61389" x2="35700" y2="61389"/>
                        <a14:foregroundMark x1="36400" y1="66389" x2="36400" y2="66389"/>
                        <a14:foregroundMark x1="37300" y1="66111" x2="37300" y2="66111"/>
                        <a14:foregroundMark x1="37200" y1="65463" x2="37200" y2="65463"/>
                        <a14:foregroundMark x1="41300" y1="65556" x2="41300" y2="65556"/>
                        <a14:foregroundMark x1="44600" y1="67685" x2="44600" y2="67685"/>
                        <a14:foregroundMark x1="34400" y1="65185" x2="34400" y2="65185"/>
                        <a14:foregroundMark x1="34400" y1="67407" x2="34400" y2="67407"/>
                        <a14:foregroundMark x1="34400" y1="67685" x2="34400" y2="67685"/>
                        <a14:foregroundMark x1="38600" y1="66481" x2="38600" y2="66481"/>
                        <a14:foregroundMark x1="35900" y1="63611" x2="35900" y2="63611"/>
                        <a14:foregroundMark x1="43300" y1="61296" x2="43300" y2="61296"/>
                        <a14:foregroundMark x1="42900" y1="63333" x2="42900" y2="63333"/>
                        <a14:foregroundMark x1="42800" y1="61759" x2="42800" y2="61759"/>
                        <a14:foregroundMark x1="39600" y1="63796" x2="39600" y2="63796"/>
                      </a14:backgroundRemoval>
                    </a14:imgEffect>
                  </a14:imgLayer>
                </a14:imgProps>
              </a:ext>
            </a:extLst>
          </a:blip>
          <a:srcRect l="32815" t="51698" r="53968" b="30784"/>
          <a:stretch/>
        </p:blipFill>
        <p:spPr>
          <a:xfrm>
            <a:off x="10571724" y="1473582"/>
            <a:ext cx="1272484" cy="182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4B447E-19A3-4EE2-B84B-8BD7D3534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96" b="89732" l="9697" r="89697">
                        <a14:foregroundMark x1="70303" y1="59375" x2="70303" y2="59375"/>
                        <a14:foregroundMark x1="54545" y1="37500" x2="54545" y2="37500"/>
                        <a14:foregroundMark x1="56364" y1="28571" x2="56364" y2="28571"/>
                        <a14:foregroundMark x1="59394" y1="6696" x2="59394" y2="6696"/>
                        <a14:foregroundMark x1="29091" y1="40179" x2="29091" y2="40179"/>
                        <a14:foregroundMark x1="27273" y1="50000" x2="27273" y2="50000"/>
                        <a14:foregroundMark x1="26667" y1="70536" x2="26667" y2="70536"/>
                        <a14:foregroundMark x1="24848" y1="87946" x2="24848" y2="87946"/>
                        <a14:foregroundMark x1="73333" y1="88393" x2="73333" y2="88393"/>
                        <a14:foregroundMark x1="62424" y1="64732" x2="60606" y2="65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17011">
            <a:off x="282960" y="4537389"/>
            <a:ext cx="12574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F8E0E0-B389-469E-A720-D226DA8A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8" y="723118"/>
            <a:ext cx="5956126" cy="5405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26E6AE-720E-4225-8A6B-97A56B954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73" y="271533"/>
            <a:ext cx="4165284" cy="908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359283-5A0F-4307-8BD7-CC5B12A31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73" y="1366215"/>
            <a:ext cx="4740524" cy="303668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75EEE77-A7EE-41D3-9551-47D8AC4601A6}"/>
              </a:ext>
            </a:extLst>
          </p:cNvPr>
          <p:cNvGrpSpPr/>
          <p:nvPr/>
        </p:nvGrpSpPr>
        <p:grpSpPr>
          <a:xfrm>
            <a:off x="6939420" y="4588610"/>
            <a:ext cx="1716066" cy="2102686"/>
            <a:chOff x="8239932" y="1841326"/>
            <a:chExt cx="3501150" cy="42899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DD6723-E91F-4A8F-8F5A-8912592AA394}"/>
                </a:ext>
              </a:extLst>
            </p:cNvPr>
            <p:cNvSpPr/>
            <p:nvPr/>
          </p:nvSpPr>
          <p:spPr>
            <a:xfrm>
              <a:off x="8239932" y="1841326"/>
              <a:ext cx="3501150" cy="420646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E477FA5-C7F1-4CAF-98B9-1E97ACB3A0EB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8239932" y="394456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979C694-500F-4308-B3E4-E681E8253011}"/>
                </a:ext>
              </a:extLst>
            </p:cNvPr>
            <p:cNvCxnSpPr>
              <a:stCxn id="6" idx="0"/>
              <a:endCxn id="6" idx="2"/>
            </p:cNvCxnSpPr>
            <p:nvPr/>
          </p:nvCxnSpPr>
          <p:spPr>
            <a:xfrm>
              <a:off x="9990507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B236B1C-799B-448D-8D67-120812C06A7B}"/>
                </a:ext>
              </a:extLst>
            </p:cNvPr>
            <p:cNvCxnSpPr/>
            <p:nvPr/>
          </p:nvCxnSpPr>
          <p:spPr>
            <a:xfrm>
              <a:off x="9132474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61E7A41-35EF-4886-B6EC-D4E516654954}"/>
                </a:ext>
              </a:extLst>
            </p:cNvPr>
            <p:cNvCxnSpPr/>
            <p:nvPr/>
          </p:nvCxnSpPr>
          <p:spPr>
            <a:xfrm>
              <a:off x="10886118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09E92D-E285-4E08-BB69-DE8A818A0B7D}"/>
                </a:ext>
              </a:extLst>
            </p:cNvPr>
            <p:cNvCxnSpPr/>
            <p:nvPr/>
          </p:nvCxnSpPr>
          <p:spPr>
            <a:xfrm>
              <a:off x="8239932" y="2898636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8919B35-D019-469B-A637-7C9DEC91263F}"/>
                </a:ext>
              </a:extLst>
            </p:cNvPr>
            <p:cNvCxnSpPr/>
            <p:nvPr/>
          </p:nvCxnSpPr>
          <p:spPr>
            <a:xfrm>
              <a:off x="8239932" y="498422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DA60A0-81C4-49C3-81CC-26DDD387F8E2}"/>
                </a:ext>
              </a:extLst>
            </p:cNvPr>
            <p:cNvCxnSpPr/>
            <p:nvPr/>
          </p:nvCxnSpPr>
          <p:spPr>
            <a:xfrm>
              <a:off x="8239932" y="5516576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535EFC6-7F0A-4931-BFF9-F3E7123625BD}"/>
                </a:ext>
              </a:extLst>
            </p:cNvPr>
            <p:cNvCxnSpPr/>
            <p:nvPr/>
          </p:nvCxnSpPr>
          <p:spPr>
            <a:xfrm>
              <a:off x="8239932" y="4489442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07471F4-71E4-494E-AA39-63B053CF5413}"/>
                </a:ext>
              </a:extLst>
            </p:cNvPr>
            <p:cNvCxnSpPr/>
            <p:nvPr/>
          </p:nvCxnSpPr>
          <p:spPr>
            <a:xfrm>
              <a:off x="8239932" y="342900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E32C62D-7DFF-4E83-948D-66BAF72583EA}"/>
                </a:ext>
              </a:extLst>
            </p:cNvPr>
            <p:cNvCxnSpPr/>
            <p:nvPr/>
          </p:nvCxnSpPr>
          <p:spPr>
            <a:xfrm>
              <a:off x="8239932" y="2397595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6E51081-4F3C-4A70-8514-8517987FE8AC}"/>
                </a:ext>
              </a:extLst>
            </p:cNvPr>
            <p:cNvCxnSpPr/>
            <p:nvPr/>
          </p:nvCxnSpPr>
          <p:spPr>
            <a:xfrm>
              <a:off x="8700326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5AF76B4-CDB7-4545-BDC3-8729F5A26C70}"/>
                </a:ext>
              </a:extLst>
            </p:cNvPr>
            <p:cNvCxnSpPr/>
            <p:nvPr/>
          </p:nvCxnSpPr>
          <p:spPr>
            <a:xfrm>
              <a:off x="9544805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15FDDC3-344E-430B-92F5-73848979AEB7}"/>
                </a:ext>
              </a:extLst>
            </p:cNvPr>
            <p:cNvCxnSpPr/>
            <p:nvPr/>
          </p:nvCxnSpPr>
          <p:spPr>
            <a:xfrm>
              <a:off x="10416392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84A7C7C-5F2B-45D5-A412-B3ECD5AAF181}"/>
                </a:ext>
              </a:extLst>
            </p:cNvPr>
            <p:cNvCxnSpPr/>
            <p:nvPr/>
          </p:nvCxnSpPr>
          <p:spPr>
            <a:xfrm>
              <a:off x="11299477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1F00F3-B81A-4A20-AE60-CEC93D6CB2EF}"/>
                </a:ext>
              </a:extLst>
            </p:cNvPr>
            <p:cNvSpPr/>
            <p:nvPr/>
          </p:nvSpPr>
          <p:spPr>
            <a:xfrm>
              <a:off x="10038330" y="3011848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44A046-E4C0-411E-8D67-5E4E7D62664D}"/>
                </a:ext>
              </a:extLst>
            </p:cNvPr>
            <p:cNvSpPr/>
            <p:nvPr/>
          </p:nvSpPr>
          <p:spPr>
            <a:xfrm>
              <a:off x="10460233" y="3011848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E10426-5081-456D-9702-2C0653B1A290}"/>
                </a:ext>
              </a:extLst>
            </p:cNvPr>
            <p:cNvSpPr/>
            <p:nvPr/>
          </p:nvSpPr>
          <p:spPr>
            <a:xfrm>
              <a:off x="10934943" y="3011848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109026-2E2E-4348-B17F-14A5F72F2FBD}"/>
                </a:ext>
              </a:extLst>
            </p:cNvPr>
            <p:cNvSpPr/>
            <p:nvPr/>
          </p:nvSpPr>
          <p:spPr>
            <a:xfrm>
              <a:off x="11324890" y="3011848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B18F7C-5F61-474F-ABD0-1A4347C9E725}"/>
                </a:ext>
              </a:extLst>
            </p:cNvPr>
            <p:cNvSpPr/>
            <p:nvPr/>
          </p:nvSpPr>
          <p:spPr>
            <a:xfrm>
              <a:off x="10034347" y="3011848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6A185B-6A36-4632-89B8-BAE36BAC26B0}"/>
                </a:ext>
              </a:extLst>
            </p:cNvPr>
            <p:cNvSpPr/>
            <p:nvPr/>
          </p:nvSpPr>
          <p:spPr>
            <a:xfrm>
              <a:off x="8757364" y="4570384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E76C55-4921-4755-8BE5-6BFD196B0128}"/>
                </a:ext>
              </a:extLst>
            </p:cNvPr>
            <p:cNvSpPr/>
            <p:nvPr/>
          </p:nvSpPr>
          <p:spPr>
            <a:xfrm>
              <a:off x="9153179" y="455881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0622FF-6B60-4C11-B40B-425CEF83760E}"/>
                </a:ext>
              </a:extLst>
            </p:cNvPr>
            <p:cNvSpPr/>
            <p:nvPr/>
          </p:nvSpPr>
          <p:spPr>
            <a:xfrm>
              <a:off x="9608880" y="455881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B98B0A-F7F9-424F-AFB4-D7CE7F079F1B}"/>
                </a:ext>
              </a:extLst>
            </p:cNvPr>
            <p:cNvSpPr/>
            <p:nvPr/>
          </p:nvSpPr>
          <p:spPr>
            <a:xfrm>
              <a:off x="9608880" y="506516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F66EFB6-0911-497B-AEFD-5D33FE21EFDB}"/>
                </a:ext>
              </a:extLst>
            </p:cNvPr>
            <p:cNvSpPr/>
            <p:nvPr/>
          </p:nvSpPr>
          <p:spPr>
            <a:xfrm>
              <a:off x="9155886" y="506516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541F457-D756-42B0-9D05-0745FDC0541B}"/>
                </a:ext>
              </a:extLst>
            </p:cNvPr>
            <p:cNvSpPr/>
            <p:nvPr/>
          </p:nvSpPr>
          <p:spPr>
            <a:xfrm>
              <a:off x="8748650" y="506516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C32BEDE-2CBE-419C-802F-2C0B90C18FF7}"/>
                </a:ext>
              </a:extLst>
            </p:cNvPr>
            <p:cNvSpPr/>
            <p:nvPr/>
          </p:nvSpPr>
          <p:spPr>
            <a:xfrm>
              <a:off x="9155886" y="559752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F8DD4C-B82C-4080-A506-11BBC977767D}"/>
                </a:ext>
              </a:extLst>
            </p:cNvPr>
            <p:cNvSpPr/>
            <p:nvPr/>
          </p:nvSpPr>
          <p:spPr>
            <a:xfrm>
              <a:off x="9618708" y="559752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F3E2F55-73C1-46F4-9824-EA2DDD550C36}"/>
                </a:ext>
              </a:extLst>
            </p:cNvPr>
            <p:cNvSpPr/>
            <p:nvPr/>
          </p:nvSpPr>
          <p:spPr>
            <a:xfrm>
              <a:off x="8322320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75E2720-BA1D-4C23-AA99-A156319D5175}"/>
                </a:ext>
              </a:extLst>
            </p:cNvPr>
            <p:cNvSpPr/>
            <p:nvPr/>
          </p:nvSpPr>
          <p:spPr>
            <a:xfrm>
              <a:off x="8744223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9F82F4-EBA8-4DE5-A5DC-15AB8A3DB7AE}"/>
                </a:ext>
              </a:extLst>
            </p:cNvPr>
            <p:cNvSpPr/>
            <p:nvPr/>
          </p:nvSpPr>
          <p:spPr>
            <a:xfrm>
              <a:off x="9218933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E70988-9269-4174-92CE-AD2C30C62F55}"/>
                </a:ext>
              </a:extLst>
            </p:cNvPr>
            <p:cNvSpPr/>
            <p:nvPr/>
          </p:nvSpPr>
          <p:spPr>
            <a:xfrm>
              <a:off x="9608880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48D7057-DC5C-4A91-A65E-F54E6B2A297A}"/>
                </a:ext>
              </a:extLst>
            </p:cNvPr>
            <p:cNvSpPr/>
            <p:nvPr/>
          </p:nvSpPr>
          <p:spPr>
            <a:xfrm>
              <a:off x="10044593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C2A21DD-9F9F-453B-BCC6-DCAE60D3CB89}"/>
                </a:ext>
              </a:extLst>
            </p:cNvPr>
            <p:cNvSpPr/>
            <p:nvPr/>
          </p:nvSpPr>
          <p:spPr>
            <a:xfrm>
              <a:off x="10466496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6A1BD1-5700-44BB-B5ED-A70795BF5C2C}"/>
                </a:ext>
              </a:extLst>
            </p:cNvPr>
            <p:cNvSpPr/>
            <p:nvPr/>
          </p:nvSpPr>
          <p:spPr>
            <a:xfrm>
              <a:off x="10941204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B33E4A-B0AA-4BE2-B6DD-87B1E0B40D09}"/>
                </a:ext>
              </a:extLst>
            </p:cNvPr>
            <p:cNvSpPr/>
            <p:nvPr/>
          </p:nvSpPr>
          <p:spPr>
            <a:xfrm>
              <a:off x="11331151" y="1981952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F497610-A34B-4D8E-9813-C623B58991FF}"/>
                </a:ext>
              </a:extLst>
            </p:cNvPr>
            <p:cNvCxnSpPr/>
            <p:nvPr/>
          </p:nvCxnSpPr>
          <p:spPr>
            <a:xfrm>
              <a:off x="8239932" y="2869313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F5BF5A1-A645-4B25-A8FE-4468308610EE}"/>
                </a:ext>
              </a:extLst>
            </p:cNvPr>
            <p:cNvSpPr/>
            <p:nvPr/>
          </p:nvSpPr>
          <p:spPr>
            <a:xfrm>
              <a:off x="8322320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9B403E5-9A6C-46F5-96F9-2124C5061780}"/>
                </a:ext>
              </a:extLst>
            </p:cNvPr>
            <p:cNvSpPr/>
            <p:nvPr/>
          </p:nvSpPr>
          <p:spPr>
            <a:xfrm>
              <a:off x="8744223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257B97-C0FA-4978-94E8-89D3F6AB0662}"/>
                </a:ext>
              </a:extLst>
            </p:cNvPr>
            <p:cNvSpPr/>
            <p:nvPr/>
          </p:nvSpPr>
          <p:spPr>
            <a:xfrm>
              <a:off x="9218933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C4950FC-241F-4758-B9E0-79B8D9CE8F43}"/>
                </a:ext>
              </a:extLst>
            </p:cNvPr>
            <p:cNvSpPr/>
            <p:nvPr/>
          </p:nvSpPr>
          <p:spPr>
            <a:xfrm>
              <a:off x="9608880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0F23807-185D-4285-9539-526AC06FA3C2}"/>
                </a:ext>
              </a:extLst>
            </p:cNvPr>
            <p:cNvSpPr/>
            <p:nvPr/>
          </p:nvSpPr>
          <p:spPr>
            <a:xfrm>
              <a:off x="10044593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4F122-8310-4864-873A-EF7582A0B3B7}"/>
                </a:ext>
              </a:extLst>
            </p:cNvPr>
            <p:cNvSpPr/>
            <p:nvPr/>
          </p:nvSpPr>
          <p:spPr>
            <a:xfrm>
              <a:off x="10466496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0AC4BF-E92D-46CF-A98F-62989C4D92EA}"/>
                </a:ext>
              </a:extLst>
            </p:cNvPr>
            <p:cNvSpPr/>
            <p:nvPr/>
          </p:nvSpPr>
          <p:spPr>
            <a:xfrm>
              <a:off x="10941204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7D46966-49B2-4F43-9B9D-09917F693DB4}"/>
                </a:ext>
              </a:extLst>
            </p:cNvPr>
            <p:cNvSpPr/>
            <p:nvPr/>
          </p:nvSpPr>
          <p:spPr>
            <a:xfrm>
              <a:off x="11331151" y="245367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EFB6A42-277B-4160-8A67-1C2586FBDFC3}"/>
                </a:ext>
              </a:extLst>
            </p:cNvPr>
            <p:cNvCxnSpPr/>
            <p:nvPr/>
          </p:nvCxnSpPr>
          <p:spPr>
            <a:xfrm>
              <a:off x="8239932" y="3949829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2296975-E8A2-49A6-9348-021B6B7638EE}"/>
                </a:ext>
              </a:extLst>
            </p:cNvPr>
            <p:cNvSpPr/>
            <p:nvPr/>
          </p:nvSpPr>
          <p:spPr>
            <a:xfrm>
              <a:off x="8322320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1D534EC-5C8E-4CAF-917E-256B6761A2FB}"/>
                </a:ext>
              </a:extLst>
            </p:cNvPr>
            <p:cNvSpPr/>
            <p:nvPr/>
          </p:nvSpPr>
          <p:spPr>
            <a:xfrm>
              <a:off x="8744223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9B81DD-A44D-409D-AB73-F7BB7189DD7E}"/>
                </a:ext>
              </a:extLst>
            </p:cNvPr>
            <p:cNvSpPr/>
            <p:nvPr/>
          </p:nvSpPr>
          <p:spPr>
            <a:xfrm>
              <a:off x="9218933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501DF29-ECE9-4B2C-A1E9-F4706BCD21E4}"/>
                </a:ext>
              </a:extLst>
            </p:cNvPr>
            <p:cNvSpPr/>
            <p:nvPr/>
          </p:nvSpPr>
          <p:spPr>
            <a:xfrm>
              <a:off x="9608880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2F1EA81-E439-4E2B-AD0F-777D55D1565B}"/>
                </a:ext>
              </a:extLst>
            </p:cNvPr>
            <p:cNvSpPr/>
            <p:nvPr/>
          </p:nvSpPr>
          <p:spPr>
            <a:xfrm>
              <a:off x="10044593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CBEDFB6-77CF-4420-B2F8-015865481F15}"/>
                </a:ext>
              </a:extLst>
            </p:cNvPr>
            <p:cNvSpPr/>
            <p:nvPr/>
          </p:nvSpPr>
          <p:spPr>
            <a:xfrm>
              <a:off x="10466496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53E4CE-A349-4E23-B0FD-BE2F69986892}"/>
                </a:ext>
              </a:extLst>
            </p:cNvPr>
            <p:cNvSpPr/>
            <p:nvPr/>
          </p:nvSpPr>
          <p:spPr>
            <a:xfrm>
              <a:off x="10941204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722E0A-4AB9-40C8-8FDE-6B3CD5F21D6B}"/>
                </a:ext>
              </a:extLst>
            </p:cNvPr>
            <p:cNvSpPr/>
            <p:nvPr/>
          </p:nvSpPr>
          <p:spPr>
            <a:xfrm>
              <a:off x="11331151" y="353418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E11EE93-3AAF-42B2-91C2-F466D5C52D49}"/>
                </a:ext>
              </a:extLst>
            </p:cNvPr>
            <p:cNvCxnSpPr/>
            <p:nvPr/>
          </p:nvCxnSpPr>
          <p:spPr>
            <a:xfrm>
              <a:off x="8239932" y="4489442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155F816-4C4B-41F1-B159-70EB4AE4BC8C}"/>
                </a:ext>
              </a:extLst>
            </p:cNvPr>
            <p:cNvCxnSpPr/>
            <p:nvPr/>
          </p:nvCxnSpPr>
          <p:spPr>
            <a:xfrm>
              <a:off x="8239932" y="4494711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946D2-6717-46D5-A1E9-439A25893164}"/>
                </a:ext>
              </a:extLst>
            </p:cNvPr>
            <p:cNvSpPr/>
            <p:nvPr/>
          </p:nvSpPr>
          <p:spPr>
            <a:xfrm>
              <a:off x="8322320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BD8A1E-FFA1-4054-AB93-781F78448637}"/>
                </a:ext>
              </a:extLst>
            </p:cNvPr>
            <p:cNvSpPr/>
            <p:nvPr/>
          </p:nvSpPr>
          <p:spPr>
            <a:xfrm>
              <a:off x="8744223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8A6EB1-AAA8-4BC2-B624-08A9B757938D}"/>
                </a:ext>
              </a:extLst>
            </p:cNvPr>
            <p:cNvSpPr/>
            <p:nvPr/>
          </p:nvSpPr>
          <p:spPr>
            <a:xfrm>
              <a:off x="9218933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40764EC-0CD8-41E0-A28D-45C43F70DC11}"/>
                </a:ext>
              </a:extLst>
            </p:cNvPr>
            <p:cNvSpPr/>
            <p:nvPr/>
          </p:nvSpPr>
          <p:spPr>
            <a:xfrm>
              <a:off x="9608880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 sz="11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ED6737B-7AA0-467A-BC05-F1DDA768401D}"/>
                </a:ext>
              </a:extLst>
            </p:cNvPr>
            <p:cNvSpPr/>
            <p:nvPr/>
          </p:nvSpPr>
          <p:spPr>
            <a:xfrm>
              <a:off x="10044593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C8F4856-9EBC-443E-8516-5DD4B1C03630}"/>
                </a:ext>
              </a:extLst>
            </p:cNvPr>
            <p:cNvSpPr/>
            <p:nvPr/>
          </p:nvSpPr>
          <p:spPr>
            <a:xfrm>
              <a:off x="10466496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A56DB22-3C53-4076-BB3C-AC32156A4716}"/>
                </a:ext>
              </a:extLst>
            </p:cNvPr>
            <p:cNvSpPr/>
            <p:nvPr/>
          </p:nvSpPr>
          <p:spPr>
            <a:xfrm>
              <a:off x="10941204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40A0449-6501-47F8-8440-610D348D79CB}"/>
                </a:ext>
              </a:extLst>
            </p:cNvPr>
            <p:cNvSpPr/>
            <p:nvPr/>
          </p:nvSpPr>
          <p:spPr>
            <a:xfrm>
              <a:off x="11331151" y="4079069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22DFEE-DDB3-4077-83B9-7C1B16B13D7C}"/>
                </a:ext>
              </a:extLst>
            </p:cNvPr>
            <p:cNvSpPr/>
            <p:nvPr/>
          </p:nvSpPr>
          <p:spPr>
            <a:xfrm>
              <a:off x="8322320" y="4551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6F2E2C-D552-4F41-8D98-29935556216B}"/>
                </a:ext>
              </a:extLst>
            </p:cNvPr>
            <p:cNvSpPr/>
            <p:nvPr/>
          </p:nvSpPr>
          <p:spPr>
            <a:xfrm>
              <a:off x="10044593" y="4551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996B040-BFCB-45DD-8B3E-3473FDAF64AD}"/>
                </a:ext>
              </a:extLst>
            </p:cNvPr>
            <p:cNvSpPr/>
            <p:nvPr/>
          </p:nvSpPr>
          <p:spPr>
            <a:xfrm>
              <a:off x="10466496" y="4551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F495F4-F4E3-4AFF-95BA-AF723E9A0AB1}"/>
                </a:ext>
              </a:extLst>
            </p:cNvPr>
            <p:cNvSpPr/>
            <p:nvPr/>
          </p:nvSpPr>
          <p:spPr>
            <a:xfrm>
              <a:off x="10941204" y="4551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A33EA5D-5DD7-46A0-981E-644E68AF5CD7}"/>
                </a:ext>
              </a:extLst>
            </p:cNvPr>
            <p:cNvSpPr/>
            <p:nvPr/>
          </p:nvSpPr>
          <p:spPr>
            <a:xfrm>
              <a:off x="11331151" y="4551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BB7759A-C563-4203-A2C9-4FF922C6ACDC}"/>
                </a:ext>
              </a:extLst>
            </p:cNvPr>
            <p:cNvSpPr/>
            <p:nvPr/>
          </p:nvSpPr>
          <p:spPr>
            <a:xfrm>
              <a:off x="8322320" y="5065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FA36213-69C5-4C6F-9FA1-B72CE5CD7278}"/>
                </a:ext>
              </a:extLst>
            </p:cNvPr>
            <p:cNvSpPr/>
            <p:nvPr/>
          </p:nvSpPr>
          <p:spPr>
            <a:xfrm>
              <a:off x="10044593" y="5065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CE55CF9-6C66-4203-A35A-5C19BA79144F}"/>
                </a:ext>
              </a:extLst>
            </p:cNvPr>
            <p:cNvSpPr/>
            <p:nvPr/>
          </p:nvSpPr>
          <p:spPr>
            <a:xfrm>
              <a:off x="10466496" y="5065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56A61CD-A88C-4662-A034-65C4D9A77034}"/>
                </a:ext>
              </a:extLst>
            </p:cNvPr>
            <p:cNvSpPr/>
            <p:nvPr/>
          </p:nvSpPr>
          <p:spPr>
            <a:xfrm>
              <a:off x="10941204" y="5065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4C8BE2-A690-44AD-BAB1-23D8F5C77077}"/>
                </a:ext>
              </a:extLst>
            </p:cNvPr>
            <p:cNvSpPr/>
            <p:nvPr/>
          </p:nvSpPr>
          <p:spPr>
            <a:xfrm>
              <a:off x="11331151" y="5065306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17A5D09-4936-4A8E-8E3C-FDC84527631F}"/>
                </a:ext>
              </a:extLst>
            </p:cNvPr>
            <p:cNvSpPr/>
            <p:nvPr/>
          </p:nvSpPr>
          <p:spPr>
            <a:xfrm>
              <a:off x="8322320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506854B-4855-41E1-A120-43D590A43894}"/>
                </a:ext>
              </a:extLst>
            </p:cNvPr>
            <p:cNvSpPr/>
            <p:nvPr/>
          </p:nvSpPr>
          <p:spPr>
            <a:xfrm>
              <a:off x="10044593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224CC3B-7B0B-40AC-831E-CF92E2845160}"/>
                </a:ext>
              </a:extLst>
            </p:cNvPr>
            <p:cNvSpPr/>
            <p:nvPr/>
          </p:nvSpPr>
          <p:spPr>
            <a:xfrm>
              <a:off x="10466496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D6DA7D4-3A1D-4D45-B9A4-FC27B986F421}"/>
                </a:ext>
              </a:extLst>
            </p:cNvPr>
            <p:cNvSpPr/>
            <p:nvPr/>
          </p:nvSpPr>
          <p:spPr>
            <a:xfrm>
              <a:off x="10941204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CDC9C4E-ED07-4E62-AA63-BCBDE9490459}"/>
                </a:ext>
              </a:extLst>
            </p:cNvPr>
            <p:cNvSpPr/>
            <p:nvPr/>
          </p:nvSpPr>
          <p:spPr>
            <a:xfrm>
              <a:off x="11331151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0DC7AF6-D67C-4571-B0EA-E2A360E3D588}"/>
                </a:ext>
              </a:extLst>
            </p:cNvPr>
            <p:cNvSpPr/>
            <p:nvPr/>
          </p:nvSpPr>
          <p:spPr>
            <a:xfrm>
              <a:off x="8754410" y="5590593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A81955-DCC9-4D27-BE84-9B8491329DD7}"/>
                </a:ext>
              </a:extLst>
            </p:cNvPr>
            <p:cNvSpPr/>
            <p:nvPr/>
          </p:nvSpPr>
          <p:spPr>
            <a:xfrm>
              <a:off x="8322320" y="2995047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23B6A4C-0458-4089-8BBA-30AB830CEF99}"/>
                </a:ext>
              </a:extLst>
            </p:cNvPr>
            <p:cNvSpPr/>
            <p:nvPr/>
          </p:nvSpPr>
          <p:spPr>
            <a:xfrm>
              <a:off x="8744223" y="2995047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B810AE9-F9E1-4354-A2B0-55A1F352A2C4}"/>
                </a:ext>
              </a:extLst>
            </p:cNvPr>
            <p:cNvSpPr/>
            <p:nvPr/>
          </p:nvSpPr>
          <p:spPr>
            <a:xfrm>
              <a:off x="9218933" y="2995047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20BE038-2411-49AF-A675-18453C6D4830}"/>
                </a:ext>
              </a:extLst>
            </p:cNvPr>
            <p:cNvSpPr/>
            <p:nvPr/>
          </p:nvSpPr>
          <p:spPr>
            <a:xfrm>
              <a:off x="9608880" y="2995047"/>
              <a:ext cx="317717" cy="533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 sz="1100"/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57A8F351-C643-4ED4-9662-D141F7F8F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839" r="90323">
                        <a14:foregroundMark x1="4839" y1="10000" x2="4839" y2="10000"/>
                        <a14:foregroundMark x1="90323" y1="54286" x2="90323" y2="5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34771" flipV="1">
            <a:off x="4414827" y="941780"/>
            <a:ext cx="2555747" cy="53344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A3FE275-F6C7-468F-ACFA-F5D9C229F89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726">
            <a:off x="6939770" y="6133264"/>
            <a:ext cx="602373" cy="35568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3DF3C6C-FEE3-45BE-BCF0-88DEF12ABB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726">
            <a:off x="7589390" y="5105490"/>
            <a:ext cx="583033" cy="344267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3BB574E-E81B-4A8A-A84A-707E65F855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23415">
            <a:off x="6541998" y="6328454"/>
            <a:ext cx="648540" cy="176874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786F58E0-4C15-45D7-B548-3AEED15DFF3C}"/>
              </a:ext>
            </a:extLst>
          </p:cNvPr>
          <p:cNvSpPr/>
          <p:nvPr/>
        </p:nvSpPr>
        <p:spPr>
          <a:xfrm>
            <a:off x="5559007" y="6205345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vCurrent</a:t>
            </a:r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11D0A70B-F615-45DD-B929-633F71E59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23415">
            <a:off x="6696900" y="5188620"/>
            <a:ext cx="1089827" cy="250892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F3CEA6-9188-45A9-8613-21EDF4C5CF53}"/>
              </a:ext>
            </a:extLst>
          </p:cNvPr>
          <p:cNvSpPr/>
          <p:nvPr/>
        </p:nvSpPr>
        <p:spPr>
          <a:xfrm>
            <a:off x="6055424" y="5054612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vGoal</a:t>
            </a:r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02159778-A141-4CDB-80C2-4F8343E00EF2}"/>
              </a:ext>
            </a:extLst>
          </p:cNvPr>
          <p:cNvSpPr/>
          <p:nvPr/>
        </p:nvSpPr>
        <p:spPr>
          <a:xfrm flipH="1">
            <a:off x="7218337" y="5932661"/>
            <a:ext cx="310709" cy="416437"/>
          </a:xfrm>
          <a:prstGeom prst="rtTriangle">
            <a:avLst/>
          </a:pr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762D7BE-02B3-460D-84B5-D2037EADFF68}"/>
              </a:ext>
            </a:extLst>
          </p:cNvPr>
          <p:cNvSpPr/>
          <p:nvPr/>
        </p:nvSpPr>
        <p:spPr>
          <a:xfrm>
            <a:off x="8864230" y="4701172"/>
            <a:ext cx="3004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Heuristic </a:t>
            </a:r>
            <a:r>
              <a:rPr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추정값</a:t>
            </a:r>
            <a:endParaRPr lang="en-US" altLang="ko-KR" sz="2400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endParaRPr lang="en-US" altLang="ko-KR">
              <a:solidFill>
                <a:schemeClr val="accent4">
                  <a:lumMod val="60000"/>
                  <a:lumOff val="40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       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다음 노드까지의 경로 가중치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도착 노드까지 추정 경로 가중치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79884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C9638F-26CA-429B-AA62-2AC7F44B4454}"/>
              </a:ext>
            </a:extLst>
          </p:cNvPr>
          <p:cNvSpPr/>
          <p:nvPr/>
        </p:nvSpPr>
        <p:spPr>
          <a:xfrm>
            <a:off x="3139206" y="206773"/>
            <a:ext cx="59330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accent4">
                    <a:lumMod val="40000"/>
                    <a:lumOff val="60000"/>
                  </a:schemeClr>
                </a:solidFill>
                <a:latin typeface="rayando" panose="02000000000000000000" pitchFamily="2" charset="0"/>
              </a:rPr>
              <a:t>Plan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 for next week</a:t>
            </a:r>
            <a:endParaRPr lang="ko-KR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7845B-CCD7-439B-AF54-DD2A18292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27" b="87097" l="2178" r="95842">
                        <a14:foregroundMark x1="3960" y1="48387" x2="12178" y2="49462"/>
                        <a14:foregroundMark x1="91485" y1="45161" x2="91485" y2="45161"/>
                        <a14:foregroundMark x1="93168" y1="41935" x2="93168" y2="41935"/>
                        <a14:foregroundMark x1="95842" y1="43011" x2="95842" y2="43011"/>
                        <a14:foregroundMark x1="75743" y1="48387" x2="75743" y2="48387"/>
                        <a14:foregroundMark x1="2178" y1="53763" x2="2178" y2="53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3444" y="820843"/>
            <a:ext cx="5502897" cy="287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8E10F5-D12A-49D6-9901-3C63CE84F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186" y="1528728"/>
            <a:ext cx="4887430" cy="1734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84DF7E-BF50-4509-8F61-FB1406745A08}"/>
              </a:ext>
            </a:extLst>
          </p:cNvPr>
          <p:cNvSpPr/>
          <p:nvPr/>
        </p:nvSpPr>
        <p:spPr>
          <a:xfrm rot="21359774">
            <a:off x="1468072" y="2040860"/>
            <a:ext cx="2635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캐릭터 클래스 구현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E56910-33A6-4FBF-BD20-E3BF75C4C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3444" y="3009947"/>
            <a:ext cx="4887430" cy="17343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334C90-FA4F-4A1E-AA65-E3CC24024A86}"/>
              </a:ext>
            </a:extLst>
          </p:cNvPr>
          <p:cNvSpPr/>
          <p:nvPr/>
        </p:nvSpPr>
        <p:spPr>
          <a:xfrm rot="21359774">
            <a:off x="4452769" y="3529773"/>
            <a:ext cx="280878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구현방법 논의</a:t>
            </a:r>
            <a:endParaRPr lang="ko-KR" altLang="en-US" sz="31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3832BF-8098-46A7-8E22-4BE33003F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88889" l="7914" r="94964">
                        <a14:foregroundMark x1="8393" y1="29861" x2="8393" y2="29861"/>
                        <a14:foregroundMark x1="8633" y1="72917" x2="8633" y2="72917"/>
                        <a14:foregroundMark x1="38369" y1="34028" x2="38369" y2="34028"/>
                        <a14:foregroundMark x1="35971" y1="36111" x2="35971" y2="36111"/>
                        <a14:foregroundMark x1="34772" y1="33333" x2="34772" y2="33333"/>
                        <a14:foregroundMark x1="91367" y1="20139" x2="91367" y2="20139"/>
                        <a14:foregroundMark x1="92086" y1="66667" x2="92086" y2="66667"/>
                        <a14:foregroundMark x1="94964" y1="70833" x2="94964" y2="70833"/>
                        <a14:foregroundMark x1="68106" y1="61111" x2="68106" y2="6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4469" y="4618986"/>
            <a:ext cx="4887430" cy="17343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2A1605-661B-4643-B1B5-4D509BC23D3C}"/>
              </a:ext>
            </a:extLst>
          </p:cNvPr>
          <p:cNvSpPr/>
          <p:nvPr/>
        </p:nvSpPr>
        <p:spPr>
          <a:xfrm rot="21359774">
            <a:off x="8377788" y="5138812"/>
            <a:ext cx="1960793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1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네트워킹 공부</a:t>
            </a:r>
            <a:endParaRPr lang="ko-KR" altLang="en-US" sz="31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761F24-ED1F-4F0B-8DDD-EFBDEDDA5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97" b="88525" l="5819" r="92672">
                        <a14:foregroundMark x1="5819" y1="52459" x2="7543" y2="47541"/>
                        <a14:foregroundMark x1="92672" y1="50820" x2="91595" y2="52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9694">
            <a:off x="7976752" y="2657745"/>
            <a:ext cx="2461084" cy="323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1D1D49-46CE-40B0-AD4A-146F67F95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93428">
            <a:off x="6960291" y="3095733"/>
            <a:ext cx="1089827" cy="2508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3ADEE-DF44-4D94-A964-2F692A4F4FC1}"/>
              </a:ext>
            </a:extLst>
          </p:cNvPr>
          <p:cNvSpPr/>
          <p:nvPr/>
        </p:nvSpPr>
        <p:spPr>
          <a:xfrm>
            <a:off x="8033891" y="5901336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만들어진 서버를 어떻게 클라이언트와 합칠 것인가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6BBA7-F87D-4B2A-9FC0-AA0AC3552E7F}"/>
              </a:ext>
            </a:extLst>
          </p:cNvPr>
          <p:cNvSpPr/>
          <p:nvPr/>
        </p:nvSpPr>
        <p:spPr>
          <a:xfrm rot="20896092">
            <a:off x="8019912" y="2409258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오브젝트 정보 설정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077947-95E8-49A8-937A-1AC504BE79EE}"/>
              </a:ext>
            </a:extLst>
          </p:cNvPr>
          <p:cNvSpPr/>
          <p:nvPr/>
        </p:nvSpPr>
        <p:spPr>
          <a:xfrm rot="21226043">
            <a:off x="942871" y="2924185"/>
            <a:ext cx="1548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플레이어블 캐릭터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B394CC-32E2-478C-901F-607E6F82022B}"/>
              </a:ext>
            </a:extLst>
          </p:cNvPr>
          <p:cNvSpPr/>
          <p:nvPr/>
        </p:nvSpPr>
        <p:spPr>
          <a:xfrm rot="21226043">
            <a:off x="1767981" y="3054346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몬스터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미니언 캐릭터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0D2C50-650E-4D02-AB8B-A118422146A1}"/>
              </a:ext>
            </a:extLst>
          </p:cNvPr>
          <p:cNvSpPr/>
          <p:nvPr/>
        </p:nvSpPr>
        <p:spPr>
          <a:xfrm rot="20433671">
            <a:off x="7915763" y="2172554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건축물 디자인</a:t>
            </a: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65B00C-CBD2-400D-8306-3FFC4DF8D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2727" y1="51592" x2="22727" y2="51592"/>
                        <a14:foregroundMark x1="15909" y1="60510" x2="15909" y2="60510"/>
                        <a14:foregroundMark x1="18939" y1="67516" x2="18939" y2="67516"/>
                        <a14:foregroundMark x1="27273" y1="75159" x2="27273" y2="75159"/>
                        <a14:foregroundMark x1="29545" y1="57325" x2="29545" y2="57325"/>
                        <a14:foregroundMark x1="34091" y1="62420" x2="34091" y2="62420"/>
                        <a14:foregroundMark x1="39394" y1="67516" x2="39394" y2="67516"/>
                        <a14:foregroundMark x1="34848" y1="80892" x2="34848" y2="80892"/>
                        <a14:foregroundMark x1="40909" y1="86624" x2="40909" y2="86624"/>
                        <a14:foregroundMark x1="55303" y1="80892" x2="55303" y2="80892"/>
                        <a14:foregroundMark x1="50758" y1="75159" x2="50758" y2="75159"/>
                        <a14:foregroundMark x1="55303" y1="62420" x2="55303" y2="62420"/>
                        <a14:foregroundMark x1="58333" y1="70064" x2="58333" y2="70064"/>
                        <a14:foregroundMark x1="69697" y1="61146" x2="69697" y2="61146"/>
                        <a14:backgroundMark x1="51515" y1="32484" x2="51515" y2="32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93236" y="4618986"/>
            <a:ext cx="787246" cy="9363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E26B28-94C7-45B5-AAB7-94E12B46F2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18711">
            <a:off x="550389" y="1485403"/>
            <a:ext cx="594412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BA26EA-BFFC-49B8-A4E2-39B18413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2" b="98558" l="6757" r="98263">
                        <a14:foregroundMark x1="8687" y1="11298" x2="14479" y2="18029"/>
                        <a14:foregroundMark x1="44981" y1="8173" x2="48842" y2="7452"/>
                        <a14:foregroundMark x1="48456" y1="89904" x2="63707" y2="94471"/>
                        <a14:foregroundMark x1="63707" y1="94471" x2="78958" y2="94231"/>
                        <a14:foregroundMark x1="78958" y1="94231" x2="90154" y2="97356"/>
                        <a14:foregroundMark x1="91506" y1="97356" x2="98263" y2="98798"/>
                        <a14:foregroundMark x1="6757" y1="11298" x2="6757" y2="112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4376" y="3278132"/>
            <a:ext cx="4457624" cy="3579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AC547-D739-4487-8C15-4BF1D6EFEB9C}"/>
              </a:ext>
            </a:extLst>
          </p:cNvPr>
          <p:cNvSpPr txBox="1"/>
          <p:nvPr/>
        </p:nvSpPr>
        <p:spPr>
          <a:xfrm rot="21044245">
            <a:off x="1258584" y="2477735"/>
            <a:ext cx="79961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4499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55573" y="589445"/>
            <a:ext cx="9936427" cy="768085"/>
          </a:xfrm>
        </p:spPr>
        <p:txBody>
          <a:bodyPr/>
          <a:lstStyle/>
          <a:p>
            <a:r>
              <a:rPr lang="en-US" altLang="ko-KR">
                <a:latin typeface="rayando" panose="02000000000000000000" pitchFamily="2" charset="0"/>
              </a:rPr>
              <a:t>CONTENTS Of this week ppt</a:t>
            </a:r>
            <a:endParaRPr lang="ko-KR" altLang="en-US">
              <a:latin typeface="rayando" panose="02000000000000000000" pitchFamily="2" charset="0"/>
            </a:endParaRPr>
          </a:p>
          <a:p>
            <a:endParaRPr lang="ko-KR" altLang="en-US" dirty="0">
              <a:latin typeface="rayando" panose="020000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20474" y="518057"/>
            <a:ext cx="1136850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1</a:t>
            </a:r>
            <a:endParaRPr lang="ko-KR" altLang="en-US" sz="12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82237" y="1435121"/>
            <a:ext cx="4382234" cy="867220"/>
            <a:chOff x="1062658" y="3943696"/>
            <a:chExt cx="1957610" cy="650416"/>
          </a:xfrm>
        </p:grpSpPr>
        <p:sp>
          <p:nvSpPr>
            <p:cNvPr id="7" name="TextBox 6"/>
            <p:cNvSpPr txBox="1"/>
            <p:nvPr/>
          </p:nvSpPr>
          <p:spPr>
            <a:xfrm>
              <a:off x="1062658" y="3943696"/>
              <a:ext cx="1728192" cy="39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헤움아빠와크레파스A" panose="02020603020101020101" pitchFamily="18" charset="-127"/>
                  <a:ea typeface="헤움아빠와크레파스A" panose="02020603020101020101" pitchFamily="18" charset="-127"/>
                  <a:cs typeface="KoPubWorld돋움체 Bold" panose="00000800000000000000" pitchFamily="2" charset="-127"/>
                </a:rPr>
                <a:t>진행상황 소개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2658" y="4247863"/>
              <a:ext cx="1957610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>
                  <a:latin typeface="DK Cool Crayon" pitchFamily="2" charset="0"/>
                </a:rPr>
                <a:t>Introduction of progress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K Cool Crayon" pitchFamily="2" charset="0"/>
                <a:cs typeface="Arial" pitchFamily="34" charset="0"/>
              </a:endParaRPr>
            </a:p>
          </p:txBody>
        </p:sp>
      </p:grpSp>
      <p:sp>
        <p:nvSpPr>
          <p:cNvPr id="9" name="TextBox 5"/>
          <p:cNvSpPr txBox="1"/>
          <p:nvPr/>
        </p:nvSpPr>
        <p:spPr>
          <a:xfrm>
            <a:off x="5180110" y="2036491"/>
            <a:ext cx="1136850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2</a:t>
            </a:r>
            <a:endParaRPr lang="ko-KR" altLang="en-US" sz="12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9745" y="2953566"/>
            <a:ext cx="5424681" cy="1086063"/>
            <a:chOff x="1062658" y="3943696"/>
            <a:chExt cx="2925144" cy="814547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43696"/>
              <a:ext cx="1728192" cy="39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헤움아빠와크레파스A" panose="02020603020101020101" pitchFamily="18" charset="-127"/>
                  <a:ea typeface="헤움아빠와크레파스A" panose="02020603020101020101" pitchFamily="18" charset="-127"/>
                  <a:cs typeface="KoPubWorld돋움체 Bold" panose="00000800000000000000" pitchFamily="2" charset="-127"/>
                </a:rPr>
                <a:t>구현내용 소개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27329"/>
              <a:ext cx="2925144" cy="530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>
                  <a:latin typeface="DK Cool Crayon" pitchFamily="2" charset="0"/>
                </a:rPr>
                <a:t>Introduction of </a:t>
              </a:r>
            </a:p>
            <a:p>
              <a:r>
                <a:rPr lang="en-US" altLang="ko-KR" sz="2000">
                  <a:latin typeface="DK Cool Crayon" pitchFamily="2" charset="0"/>
                </a:rPr>
                <a:t>implementation contents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K Cool Crayon" pitchFamily="2" charset="0"/>
                <a:cs typeface="Arial" pitchFamily="34" charset="0"/>
              </a:endParaRPr>
            </a:p>
          </p:txBody>
        </p:sp>
      </p:grpSp>
      <p:sp>
        <p:nvSpPr>
          <p:cNvPr id="13" name="TextBox 5"/>
          <p:cNvSpPr txBox="1"/>
          <p:nvPr/>
        </p:nvSpPr>
        <p:spPr>
          <a:xfrm>
            <a:off x="8201095" y="3786953"/>
            <a:ext cx="1136850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3</a:t>
            </a:r>
            <a:endParaRPr lang="ko-KR" altLang="en-US" sz="12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643719" y="4716718"/>
            <a:ext cx="3437633" cy="807515"/>
            <a:chOff x="1052338" y="3943696"/>
            <a:chExt cx="1853671" cy="605637"/>
          </a:xfrm>
        </p:grpSpPr>
        <p:sp>
          <p:nvSpPr>
            <p:cNvPr id="15" name="TextBox 14"/>
            <p:cNvSpPr txBox="1"/>
            <p:nvPr/>
          </p:nvSpPr>
          <p:spPr>
            <a:xfrm>
              <a:off x="1062658" y="3943696"/>
              <a:ext cx="1728192" cy="39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헤움아빠와크레파스A" panose="02020603020101020101" pitchFamily="18" charset="-127"/>
                  <a:ea typeface="헤움아빠와크레파스A" panose="02020603020101020101" pitchFamily="18" charset="-127"/>
                  <a:cs typeface="KoPubWorld돋움체 Bold" panose="00000800000000000000" pitchFamily="2" charset="-127"/>
                </a:rPr>
                <a:t>다음주 계획 소개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52338" y="4272334"/>
              <a:ext cx="185367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DK Cool Crayon" pitchFamily="2" charset="0"/>
                  <a:cs typeface="Arial" pitchFamily="34" charset="0"/>
                </a:rPr>
                <a:t>Introduce next week's plan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K Cool Crayon" pitchFamily="2" charset="0"/>
                <a:cs typeface="Arial" pitchFamily="34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7509D14-46F0-46B7-B91D-911062AF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32602" cy="158454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6022275-B1E9-4F51-A257-8549F4D2DD4D}"/>
              </a:ext>
            </a:extLst>
          </p:cNvPr>
          <p:cNvSpPr txBox="1">
            <a:spLocks/>
          </p:cNvSpPr>
          <p:nvPr/>
        </p:nvSpPr>
        <p:spPr>
          <a:xfrm>
            <a:off x="5982067" y="144991"/>
            <a:ext cx="9936427" cy="768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rayando" panose="02000000000000000000" pitchFamily="2" charset="0"/>
            </a:endParaRPr>
          </a:p>
        </p:txBody>
      </p:sp>
      <p:sp>
        <p:nvSpPr>
          <p:cNvPr id="24" name="Smiley Face 15">
            <a:extLst>
              <a:ext uri="{FF2B5EF4-FFF2-40B4-BE49-F238E27FC236}">
                <a16:creationId xmlns:a16="http://schemas.microsoft.com/office/drawing/2014/main" id="{AB9D120C-438C-4251-B9A2-62FA644542C1}"/>
              </a:ext>
            </a:extLst>
          </p:cNvPr>
          <p:cNvSpPr/>
          <p:nvPr/>
        </p:nvSpPr>
        <p:spPr>
          <a:xfrm rot="1253544">
            <a:off x="544120" y="1876841"/>
            <a:ext cx="940015" cy="9400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52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7D53B6-32C0-44DF-A3FA-CCA1A2D52DCA}"/>
              </a:ext>
            </a:extLst>
          </p:cNvPr>
          <p:cNvSpPr/>
          <p:nvPr/>
        </p:nvSpPr>
        <p:spPr>
          <a:xfrm>
            <a:off x="494778" y="1089764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C613E3-E295-4C03-A4AA-03F067C2E3ED}"/>
              </a:ext>
            </a:extLst>
          </p:cNvPr>
          <p:cNvSpPr/>
          <p:nvPr/>
        </p:nvSpPr>
        <p:spPr>
          <a:xfrm>
            <a:off x="4586613" y="1089764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8C28F1-CCE9-4B8A-A564-C48B1EFA0588}"/>
              </a:ext>
            </a:extLst>
          </p:cNvPr>
          <p:cNvSpPr/>
          <p:nvPr/>
        </p:nvSpPr>
        <p:spPr>
          <a:xfrm>
            <a:off x="8678448" y="1089763"/>
            <a:ext cx="3038191" cy="398327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2773C0-586D-4C6B-A53B-87BDE10B2F61}"/>
              </a:ext>
            </a:extLst>
          </p:cNvPr>
          <p:cNvSpPr/>
          <p:nvPr/>
        </p:nvSpPr>
        <p:spPr>
          <a:xfrm>
            <a:off x="3420517" y="206773"/>
            <a:ext cx="5370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Working process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81DF78-7376-421C-8237-20E261252464}"/>
              </a:ext>
            </a:extLst>
          </p:cNvPr>
          <p:cNvSpPr/>
          <p:nvPr/>
        </p:nvSpPr>
        <p:spPr>
          <a:xfrm>
            <a:off x="5006690" y="1233907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cObject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73D83B-A3DD-491B-AC16-01E1BAF891CB}"/>
              </a:ext>
            </a:extLst>
          </p:cNvPr>
          <p:cNvSpPr/>
          <p:nvPr/>
        </p:nvSpPr>
        <p:spPr>
          <a:xfrm>
            <a:off x="8756251" y="1295462"/>
            <a:ext cx="2882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cAni / Render</a:t>
            </a:r>
            <a:endParaRPr lang="ko-KR" altLang="en-US" sz="32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6871C-5FB0-4776-A88A-E411F40BCE90}"/>
              </a:ext>
            </a:extLst>
          </p:cNvPr>
          <p:cNvSpPr/>
          <p:nvPr/>
        </p:nvSpPr>
        <p:spPr>
          <a:xfrm>
            <a:off x="813832" y="1233907"/>
            <a:ext cx="240008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cTexture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cSprite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cMouse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cCamera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21276F-0FF3-43BF-84F0-49FE7E821B42}"/>
              </a:ext>
            </a:extLst>
          </p:cNvPr>
          <p:cNvSpPr/>
          <p:nvPr/>
        </p:nvSpPr>
        <p:spPr>
          <a:xfrm>
            <a:off x="771803" y="4076803"/>
            <a:ext cx="2484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1-4 week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B3DF6B-4162-46B1-81B4-F48F15777D93}"/>
              </a:ext>
            </a:extLst>
          </p:cNvPr>
          <p:cNvSpPr/>
          <p:nvPr/>
        </p:nvSpPr>
        <p:spPr>
          <a:xfrm>
            <a:off x="4798626" y="4076803"/>
            <a:ext cx="2594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5-6 week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A59B38-723C-494C-B430-47F0D299A1E7}"/>
              </a:ext>
            </a:extLst>
          </p:cNvPr>
          <p:cNvSpPr/>
          <p:nvPr/>
        </p:nvSpPr>
        <p:spPr>
          <a:xfrm>
            <a:off x="9182296" y="4076803"/>
            <a:ext cx="2030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7 week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684C72-5C59-44B2-98B9-2F5C1C0B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36" y="1938883"/>
            <a:ext cx="1947746" cy="21379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B7AD0A8-35E3-44DE-B0A4-6134A803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251" y="2375683"/>
            <a:ext cx="2865050" cy="12056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35E85-C447-4142-85AF-185B9DDB5480}"/>
              </a:ext>
            </a:extLst>
          </p:cNvPr>
          <p:cNvSpPr/>
          <p:nvPr/>
        </p:nvSpPr>
        <p:spPr>
          <a:xfrm>
            <a:off x="3565499" y="5592527"/>
            <a:ext cx="5061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</a:t>
            </a:r>
            <a:r>
              <a:rPr lang="ko-KR" altLang="en-US" sz="4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구현 </a:t>
            </a:r>
            <a:r>
              <a:rPr lang="en-US" altLang="ko-KR" sz="4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&amp;</a:t>
            </a:r>
            <a:r>
              <a:rPr lang="ko-KR" altLang="en-US" sz="4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최단경로 탐색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9045A-547D-4B61-A5D0-560E37082DFD}"/>
              </a:ext>
            </a:extLst>
          </p:cNvPr>
          <p:cNvSpPr/>
          <p:nvPr/>
        </p:nvSpPr>
        <p:spPr>
          <a:xfrm>
            <a:off x="4761430" y="5248146"/>
            <a:ext cx="2443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rayando" panose="02000000000000000000" pitchFamily="2" charset="0"/>
              </a:rPr>
              <a:t>This week</a:t>
            </a:r>
            <a:endParaRPr lang="ko-KR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89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C420365-86A8-4715-975A-79DA99F9624F}"/>
              </a:ext>
            </a:extLst>
          </p:cNvPr>
          <p:cNvGrpSpPr/>
          <p:nvPr/>
        </p:nvGrpSpPr>
        <p:grpSpPr>
          <a:xfrm>
            <a:off x="0" y="1719579"/>
            <a:ext cx="5747985" cy="5138421"/>
            <a:chOff x="348015" y="2919089"/>
            <a:chExt cx="4071643" cy="3639852"/>
          </a:xfrm>
        </p:grpSpPr>
        <p:sp>
          <p:nvSpPr>
            <p:cNvPr id="17" name="Parallelogram 32">
              <a:extLst>
                <a:ext uri="{FF2B5EF4-FFF2-40B4-BE49-F238E27FC236}">
                  <a16:creationId xmlns:a16="http://schemas.microsoft.com/office/drawing/2014/main" id="{0AB91C82-3F94-49F7-A2C5-811C96B27799}"/>
                </a:ext>
              </a:extLst>
            </p:cNvPr>
            <p:cNvSpPr/>
            <p:nvPr/>
          </p:nvSpPr>
          <p:spPr>
            <a:xfrm rot="5400000">
              <a:off x="434055" y="5577280"/>
              <a:ext cx="895621" cy="1067702"/>
            </a:xfrm>
            <a:custGeom>
              <a:avLst/>
              <a:gdLst/>
              <a:ahLst/>
              <a:cxnLst/>
              <a:rect l="l" t="t" r="r" b="b"/>
              <a:pathLst>
                <a:path w="895621" h="1067702">
                  <a:moveTo>
                    <a:pt x="0" y="1067702"/>
                  </a:moveTo>
                  <a:lnTo>
                    <a:pt x="895621" y="0"/>
                  </a:lnTo>
                  <a:lnTo>
                    <a:pt x="895621" y="461505"/>
                  </a:lnTo>
                  <a:lnTo>
                    <a:pt x="387124" y="10677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Parallelogram 31">
              <a:extLst>
                <a:ext uri="{FF2B5EF4-FFF2-40B4-BE49-F238E27FC236}">
                  <a16:creationId xmlns:a16="http://schemas.microsoft.com/office/drawing/2014/main" id="{E456F77D-E882-4E25-BFA1-332A92F8545B}"/>
                </a:ext>
              </a:extLst>
            </p:cNvPr>
            <p:cNvSpPr/>
            <p:nvPr/>
          </p:nvSpPr>
          <p:spPr>
            <a:xfrm rot="5400000">
              <a:off x="980350" y="4859366"/>
              <a:ext cx="1309710" cy="1099849"/>
            </a:xfrm>
            <a:prstGeom prst="parallelogram">
              <a:avLst>
                <a:gd name="adj" fmla="val 838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Parallelogram 30">
              <a:extLst>
                <a:ext uri="{FF2B5EF4-FFF2-40B4-BE49-F238E27FC236}">
                  <a16:creationId xmlns:a16="http://schemas.microsoft.com/office/drawing/2014/main" id="{BD4D1828-5B5C-44CA-A40F-085951739496}"/>
                </a:ext>
              </a:extLst>
            </p:cNvPr>
            <p:cNvSpPr/>
            <p:nvPr/>
          </p:nvSpPr>
          <p:spPr>
            <a:xfrm rot="5400000">
              <a:off x="2477613" y="3024019"/>
              <a:ext cx="1309710" cy="1099849"/>
            </a:xfrm>
            <a:prstGeom prst="parallelogram">
              <a:avLst>
                <a:gd name="adj" fmla="val 838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Parallelogram 23">
              <a:extLst>
                <a:ext uri="{FF2B5EF4-FFF2-40B4-BE49-F238E27FC236}">
                  <a16:creationId xmlns:a16="http://schemas.microsoft.com/office/drawing/2014/main" id="{DF086C66-DE5B-4880-9B47-741C3A182318}"/>
                </a:ext>
              </a:extLst>
            </p:cNvPr>
            <p:cNvSpPr/>
            <p:nvPr/>
          </p:nvSpPr>
          <p:spPr>
            <a:xfrm rot="5400000">
              <a:off x="1735787" y="3936119"/>
              <a:ext cx="1309710" cy="1099849"/>
            </a:xfrm>
            <a:prstGeom prst="parallelogram">
              <a:avLst>
                <a:gd name="adj" fmla="val 838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 Placeholder 13">
              <a:extLst>
                <a:ext uri="{FF2B5EF4-FFF2-40B4-BE49-F238E27FC236}">
                  <a16:creationId xmlns:a16="http://schemas.microsoft.com/office/drawing/2014/main" id="{A304CC7A-C800-41F8-BC89-5B638B3C0E50}"/>
                </a:ext>
              </a:extLst>
            </p:cNvPr>
            <p:cNvSpPr txBox="1">
              <a:spLocks/>
            </p:cNvSpPr>
            <p:nvPr/>
          </p:nvSpPr>
          <p:spPr>
            <a:xfrm>
              <a:off x="1087561" y="4754435"/>
              <a:ext cx="1853006" cy="386462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 Placeholder 13">
              <a:extLst>
                <a:ext uri="{FF2B5EF4-FFF2-40B4-BE49-F238E27FC236}">
                  <a16:creationId xmlns:a16="http://schemas.microsoft.com/office/drawing/2014/main" id="{803B6F1B-D32D-466E-9780-013854C9A73C}"/>
                </a:ext>
              </a:extLst>
            </p:cNvPr>
            <p:cNvSpPr txBox="1">
              <a:spLocks/>
            </p:cNvSpPr>
            <p:nvPr/>
          </p:nvSpPr>
          <p:spPr>
            <a:xfrm>
              <a:off x="348015" y="5666537"/>
              <a:ext cx="1837115" cy="386462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 Placeholder 13">
              <a:extLst>
                <a:ext uri="{FF2B5EF4-FFF2-40B4-BE49-F238E27FC236}">
                  <a16:creationId xmlns:a16="http://schemas.microsoft.com/office/drawing/2014/main" id="{08181DCE-6CC4-48C1-AFB2-CC07F3ADC7B5}"/>
                </a:ext>
              </a:extLst>
            </p:cNvPr>
            <p:cNvSpPr txBox="1">
              <a:spLocks/>
            </p:cNvSpPr>
            <p:nvPr/>
          </p:nvSpPr>
          <p:spPr>
            <a:xfrm rot="41765">
              <a:off x="1842998" y="3842334"/>
              <a:ext cx="1837115" cy="386462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 Placeholder 13">
              <a:extLst>
                <a:ext uri="{FF2B5EF4-FFF2-40B4-BE49-F238E27FC236}">
                  <a16:creationId xmlns:a16="http://schemas.microsoft.com/office/drawing/2014/main" id="{FE81B6D7-C04B-45F4-B136-4017502E666F}"/>
                </a:ext>
              </a:extLst>
            </p:cNvPr>
            <p:cNvSpPr txBox="1">
              <a:spLocks/>
            </p:cNvSpPr>
            <p:nvPr/>
          </p:nvSpPr>
          <p:spPr>
            <a:xfrm rot="41765">
              <a:off x="2582543" y="2930233"/>
              <a:ext cx="1837115" cy="386462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5346B5-C9E7-4716-953F-1B2903A3D062}"/>
              </a:ext>
            </a:extLst>
          </p:cNvPr>
          <p:cNvSpPr/>
          <p:nvPr/>
        </p:nvSpPr>
        <p:spPr>
          <a:xfrm>
            <a:off x="4504149" y="206773"/>
            <a:ext cx="32031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UI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Classes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7C2CE1-B9A5-4D41-93AB-A2888F4597ED}"/>
              </a:ext>
            </a:extLst>
          </p:cNvPr>
          <p:cNvSpPr/>
          <p:nvPr/>
        </p:nvSpPr>
        <p:spPr>
          <a:xfrm>
            <a:off x="3721652" y="1684931"/>
            <a:ext cx="1701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UIMgr 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D72B87-7DFD-4F47-A564-4DF07F11A6E9}"/>
              </a:ext>
            </a:extLst>
          </p:cNvPr>
          <p:cNvSpPr/>
          <p:nvPr/>
        </p:nvSpPr>
        <p:spPr>
          <a:xfrm>
            <a:off x="3009677" y="2998161"/>
            <a:ext cx="782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UI 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7E1992-0399-49F6-8771-65CF94123268}"/>
              </a:ext>
            </a:extLst>
          </p:cNvPr>
          <p:cNvSpPr/>
          <p:nvPr/>
        </p:nvSpPr>
        <p:spPr>
          <a:xfrm>
            <a:off x="1196794" y="4340779"/>
            <a:ext cx="2524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UIImgRender </a:t>
            </a:r>
            <a:endParaRPr lang="ko-KR" altLang="en-US" sz="28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C41850-4DEA-4BA1-BEE9-340194C6249D}"/>
              </a:ext>
            </a:extLst>
          </p:cNvPr>
          <p:cNvSpPr/>
          <p:nvPr/>
        </p:nvSpPr>
        <p:spPr>
          <a:xfrm>
            <a:off x="82142" y="5636272"/>
            <a:ext cx="242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DK Cool Crayon" pitchFamily="2" charset="0"/>
              </a:rPr>
              <a:t>UIAniRender </a:t>
            </a:r>
            <a:endParaRPr lang="ko-KR" altLang="en-US" sz="2800">
              <a:solidFill>
                <a:schemeClr val="tx1">
                  <a:lumMod val="85000"/>
                  <a:lumOff val="1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0DCC42-A67C-4A99-B013-D2E5CCA8AB51}"/>
              </a:ext>
            </a:extLst>
          </p:cNvPr>
          <p:cNvSpPr/>
          <p:nvPr/>
        </p:nvSpPr>
        <p:spPr>
          <a:xfrm>
            <a:off x="5826360" y="1684931"/>
            <a:ext cx="62959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원하는 파일명에 맞는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UI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파일을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불러온다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endParaRPr lang="ko-KR" altLang="en-US" sz="32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3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26D89B70-4AD3-4C40-A716-0F26344F6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1AFF3007-7964-4B30-BCAA-A04522E19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8D3E2A-5DBD-4F1E-AE06-5821BA368A38}"/>
              </a:ext>
            </a:extLst>
          </p:cNvPr>
          <p:cNvSpPr/>
          <p:nvPr/>
        </p:nvSpPr>
        <p:spPr>
          <a:xfrm>
            <a:off x="4723176" y="2785614"/>
            <a:ext cx="7399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오브젝트가 </a:t>
            </a:r>
            <a:r>
              <a:rPr lang="ko-KR" altLang="en-US" sz="32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애니메이션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인지 </a:t>
            </a:r>
            <a:r>
              <a:rPr lang="ko-KR" altLang="en-US" sz="32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이미지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인지 판단 후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타입별로 적절한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render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함수를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불러온다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760DDC-970A-4F20-9229-6302B8681EDA}"/>
              </a:ext>
            </a:extLst>
          </p:cNvPr>
          <p:cNvSpPr/>
          <p:nvPr/>
        </p:nvSpPr>
        <p:spPr>
          <a:xfrm>
            <a:off x="3792263" y="4255629"/>
            <a:ext cx="7938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이미지 타입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를 지정된 좌표에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출력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한다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BEE0C2-90CF-4EDF-AAD0-64BB20AD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86628" y="948133"/>
            <a:ext cx="556308" cy="10287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0CAAC79-41C0-41D7-90C0-D76DD1D7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3930627" y="3390957"/>
            <a:ext cx="556308" cy="10287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6742FE0-88C4-4546-A133-66E0FA58E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3356128" y="4590726"/>
            <a:ext cx="556308" cy="102878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4EC12A-104D-4B8F-9559-21AE45338C25}"/>
              </a:ext>
            </a:extLst>
          </p:cNvPr>
          <p:cNvSpPr/>
          <p:nvPr/>
        </p:nvSpPr>
        <p:spPr>
          <a:xfrm>
            <a:off x="2675618" y="5553900"/>
            <a:ext cx="7938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애니메이션 타입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를 마우스가 입력 된 좌표에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출력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한다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56D705E-4A58-42AD-86C7-C9490E62F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05924" flipV="1">
            <a:off x="2491116" y="5815721"/>
            <a:ext cx="556308" cy="1028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D5363D-1377-406F-8812-6B049E78E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19" b="92857" l="9211" r="89474">
                        <a14:foregroundMark x1="50658" y1="79323" x2="50658" y2="79323"/>
                        <a14:foregroundMark x1="69079" y1="93233" x2="69079" y2="93233"/>
                        <a14:foregroundMark x1="27632" y1="93233" x2="27632" y2="93233"/>
                        <a14:foregroundMark x1="47368" y1="7519" x2="47368" y2="7519"/>
                        <a14:foregroundMark x1="88816" y1="41729" x2="88816" y2="41729"/>
                        <a14:backgroundMark x1="46711" y1="58647" x2="46711" y2="58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0689" flipV="1">
            <a:off x="826820" y="1991382"/>
            <a:ext cx="1158340" cy="2027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C91D3D-B409-4340-8682-1FBC3C343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93" y="5323729"/>
            <a:ext cx="1807200" cy="146053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1752EE3-4A4F-4918-96F2-9E8E084E4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95118" flipV="1">
            <a:off x="9388783" y="5914268"/>
            <a:ext cx="556308" cy="102878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4FF4B38-42DE-41BA-B020-0516CF18C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1770" y="3584242"/>
            <a:ext cx="1159465" cy="162105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B7563D-7E65-49BC-863E-1FBEC1807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2937" y="4438160"/>
            <a:ext cx="819256" cy="3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846760-415D-4408-BD72-366C5A2D37F5}"/>
              </a:ext>
            </a:extLst>
          </p:cNvPr>
          <p:cNvSpPr/>
          <p:nvPr/>
        </p:nvSpPr>
        <p:spPr>
          <a:xfrm>
            <a:off x="2377770" y="206773"/>
            <a:ext cx="7455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UI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Classes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rayando" panose="02000000000000000000" pitchFamily="2" charset="0"/>
              </a:rPr>
              <a:t>main function</a:t>
            </a:r>
            <a:endParaRPr lang="ko-KR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E0D0D234-8CBD-46BF-B477-78626BF58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5552966" y="816469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B426157B-CE36-4C22-A5B8-44B3BF80F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6362983" y="100347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030760-FB1C-4895-AEAE-8536CDB0A5C1}"/>
              </a:ext>
            </a:extLst>
          </p:cNvPr>
          <p:cNvSpPr/>
          <p:nvPr/>
        </p:nvSpPr>
        <p:spPr>
          <a:xfrm>
            <a:off x="370940" y="1810191"/>
            <a:ext cx="4558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DK Cool Crayon" pitchFamily="2" charset="0"/>
              </a:rPr>
              <a:t>load( </a:t>
            </a:r>
            <a:r>
              <a:rPr lang="en-US" altLang="ko-KR" sz="3200">
                <a:solidFill>
                  <a:srgbClr val="00B0F0"/>
                </a:solidFill>
                <a:latin typeface="DK Cool Crayon" pitchFamily="2" charset="0"/>
              </a:rPr>
              <a:t>wstring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DK Cool Crayon" pitchFamily="2" charset="0"/>
              </a:rPr>
              <a:t> </a:t>
            </a:r>
            <a:r>
              <a:rPr lang="en-US" altLang="ko-KR" sz="3200">
                <a:solidFill>
                  <a:schemeClr val="bg1">
                    <a:lumMod val="65000"/>
                  </a:schemeClr>
                </a:solidFill>
                <a:latin typeface="DK Cool Crayon" pitchFamily="2" charset="0"/>
              </a:rPr>
              <a:t>wfile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DK Cool Crayon" pitchFamily="2" charset="0"/>
              </a:rPr>
              <a:t> ) </a:t>
            </a:r>
            <a:endParaRPr lang="ko-KR" altLang="en-US" sz="3200">
              <a:solidFill>
                <a:schemeClr val="bg1">
                  <a:lumMod val="95000"/>
                </a:schemeClr>
              </a:solidFill>
              <a:latin typeface="DK Cool Crayon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B7A1DE-6A92-4D30-AB73-DB1BE89E1555}"/>
              </a:ext>
            </a:extLst>
          </p:cNvPr>
          <p:cNvSpPr/>
          <p:nvPr/>
        </p:nvSpPr>
        <p:spPr>
          <a:xfrm>
            <a:off x="5896037" y="1939111"/>
            <a:ext cx="62959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이미지타입은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1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장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애니메이션타입은 여러장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C433FD-C7D7-4924-9216-1262B897F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606" y="1813698"/>
            <a:ext cx="1150431" cy="4612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FC7FBD-5850-42D4-BED2-E1C31AD0B16F}"/>
              </a:ext>
            </a:extLst>
          </p:cNvPr>
          <p:cNvSpPr/>
          <p:nvPr/>
        </p:nvSpPr>
        <p:spPr>
          <a:xfrm>
            <a:off x="5896036" y="1517803"/>
            <a:ext cx="62959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Ini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파일을 참조해서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파일을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불러온다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endParaRPr lang="ko-KR" altLang="en-US" sz="32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4CAEE-C1D8-48E3-9D90-37AD5AA0A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34" y="2725750"/>
            <a:ext cx="4558043" cy="798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9A1A6D-49E5-466A-A1B5-890045910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34" y="3679521"/>
            <a:ext cx="6770285" cy="24591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9E47F3-D9F0-4D7B-B8E5-BA9A170FD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353" y="2945194"/>
            <a:ext cx="4233474" cy="2449499"/>
          </a:xfrm>
          <a:prstGeom prst="rect">
            <a:avLst/>
          </a:prstGeom>
        </p:spPr>
      </p:pic>
      <p:pic>
        <p:nvPicPr>
          <p:cNvPr id="12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BADD4B69-2FC0-4802-809A-8BBD5AE50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5705366" y="968869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22070E-B609-4BFA-8D26-C6E230293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7" b="96936" l="6601" r="93399">
                        <a14:foregroundMark x1="41320" y1="8357" x2="41320" y2="8357"/>
                        <a14:foregroundMark x1="44010" y1="8357" x2="44010" y2="8357"/>
                        <a14:foregroundMark x1="44010" y1="8357" x2="44010" y2="8357"/>
                        <a14:foregroundMark x1="63570" y1="8357" x2="63570" y2="8357"/>
                        <a14:foregroundMark x1="93399" y1="54596" x2="93399" y2="54596"/>
                        <a14:foregroundMark x1="91443" y1="48189" x2="91443" y2="49025"/>
                        <a14:foregroundMark x1="65770" y1="91643" x2="65770" y2="91643"/>
                        <a14:foregroundMark x1="50611" y1="85237" x2="51834" y2="89415"/>
                        <a14:foregroundMark x1="59169" y1="95543" x2="62347" y2="96100"/>
                        <a14:foregroundMark x1="39364" y1="97214" x2="42543" y2="96936"/>
                        <a14:foregroundMark x1="10024" y1="41504" x2="6601" y2="5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23" y="2550470"/>
            <a:ext cx="610622" cy="535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6F7DB6-8328-422E-ADC7-DFB820A85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7" b="96936" l="6601" r="93399">
                        <a14:foregroundMark x1="41320" y1="8357" x2="41320" y2="8357"/>
                        <a14:foregroundMark x1="44010" y1="8357" x2="44010" y2="8357"/>
                        <a14:foregroundMark x1="44010" y1="8357" x2="44010" y2="8357"/>
                        <a14:foregroundMark x1="63570" y1="8357" x2="63570" y2="8357"/>
                        <a14:foregroundMark x1="93399" y1="54596" x2="93399" y2="54596"/>
                        <a14:foregroundMark x1="91443" y1="48189" x2="91443" y2="49025"/>
                        <a14:foregroundMark x1="65770" y1="91643" x2="65770" y2="91643"/>
                        <a14:foregroundMark x1="50611" y1="85237" x2="51834" y2="89415"/>
                        <a14:foregroundMark x1="59169" y1="95543" x2="62347" y2="96100"/>
                        <a14:foregroundMark x1="39364" y1="97214" x2="42543" y2="96936"/>
                        <a14:foregroundMark x1="10024" y1="41504" x2="6601" y2="5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431" y="3524017"/>
            <a:ext cx="558429" cy="490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6C2D00-6951-4FCE-B9D6-4F24830A59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7" b="96936" l="6601" r="93399">
                        <a14:foregroundMark x1="41320" y1="8357" x2="41320" y2="8357"/>
                        <a14:foregroundMark x1="44010" y1="8357" x2="44010" y2="8357"/>
                        <a14:foregroundMark x1="44010" y1="8357" x2="44010" y2="8357"/>
                        <a14:foregroundMark x1="63570" y1="8357" x2="63570" y2="8357"/>
                        <a14:foregroundMark x1="93399" y1="54596" x2="93399" y2="54596"/>
                        <a14:foregroundMark x1="91443" y1="48189" x2="91443" y2="49025"/>
                        <a14:foregroundMark x1="65770" y1="91643" x2="65770" y2="91643"/>
                        <a14:foregroundMark x1="50611" y1="85237" x2="51834" y2="89415"/>
                        <a14:foregroundMark x1="59169" y1="95543" x2="62347" y2="96100"/>
                        <a14:foregroundMark x1="39364" y1="97214" x2="42543" y2="96936"/>
                        <a14:foregroundMark x1="10024" y1="41504" x2="6601" y2="5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9138" y="2725750"/>
            <a:ext cx="558429" cy="4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9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0AC1553-7EE2-4E1C-BE56-B15F5D8A309F}"/>
              </a:ext>
            </a:extLst>
          </p:cNvPr>
          <p:cNvSpPr/>
          <p:nvPr/>
        </p:nvSpPr>
        <p:spPr>
          <a:xfrm>
            <a:off x="2377770" y="206773"/>
            <a:ext cx="7455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UI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Classes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rayando" panose="02000000000000000000" pitchFamily="2" charset="0"/>
              </a:rPr>
              <a:t>main function</a:t>
            </a:r>
            <a:endParaRPr lang="ko-KR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36A4B794-1E4B-4524-A4FD-D240EEBF1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5552966" y="816469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E039AA7E-32D2-42A2-817D-51011E737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6362983" y="100347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88739B9C-8477-49F8-8CDD-555A33E52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5705366" y="968869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8AB4A4-D3F9-4FC2-A646-B728173C1DD8}"/>
              </a:ext>
            </a:extLst>
          </p:cNvPr>
          <p:cNvSpPr/>
          <p:nvPr/>
        </p:nvSpPr>
        <p:spPr>
          <a:xfrm>
            <a:off x="978453" y="1810190"/>
            <a:ext cx="353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DK Cool Crayon" pitchFamily="2" charset="0"/>
              </a:rPr>
              <a:t>OnFrameMove() </a:t>
            </a:r>
            <a:endParaRPr lang="ko-KR" altLang="en-US" sz="3200">
              <a:solidFill>
                <a:schemeClr val="bg1">
                  <a:lumMod val="95000"/>
                </a:schemeClr>
              </a:solidFill>
              <a:latin typeface="DK Cool Crayon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910051-4945-4132-91B8-DF1AF90DA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4935" y="1810190"/>
            <a:ext cx="1150431" cy="4612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CCEBD-9559-46C9-A7B9-A71F3A5D6869}"/>
              </a:ext>
            </a:extLst>
          </p:cNvPr>
          <p:cNvSpPr/>
          <p:nvPr/>
        </p:nvSpPr>
        <p:spPr>
          <a:xfrm>
            <a:off x="5734815" y="1748418"/>
            <a:ext cx="62959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불러온 </a:t>
            </a:r>
            <a:r>
              <a:rPr lang="en-US" altLang="ko-KR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파일의 </a:t>
            </a:r>
            <a:r>
              <a:rPr lang="ko-KR" altLang="en-US" sz="32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정보를 갱신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하는 함수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1DB209-DCE1-4AAE-B3DD-011C6BC2D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37" y="3117017"/>
            <a:ext cx="6561389" cy="2004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29EBD0-5EF6-4B5D-95C5-016C7E82B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07" b="89815" l="5556" r="96212">
                        <a14:foregroundMark x1="5808" y1="81481" x2="5808" y2="81481"/>
                        <a14:foregroundMark x1="93182" y1="50926" x2="93182" y2="50926"/>
                        <a14:foregroundMark x1="96212" y1="44444" x2="96212" y2="4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895" y="3446497"/>
            <a:ext cx="1851269" cy="5048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CBCA-0563-45BD-AF47-D1AFA47A0344}"/>
              </a:ext>
            </a:extLst>
          </p:cNvPr>
          <p:cNvSpPr/>
          <p:nvPr/>
        </p:nvSpPr>
        <p:spPr>
          <a:xfrm>
            <a:off x="4290164" y="4586579"/>
            <a:ext cx="6295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오브젝트 정보 클래스에 해당 </a:t>
            </a:r>
            <a:r>
              <a:rPr lang="ko-KR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정보 저장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갱신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2B4FB0-C117-4148-8A0E-1C1A73B9DE89}"/>
              </a:ext>
            </a:extLst>
          </p:cNvPr>
          <p:cNvSpPr/>
          <p:nvPr/>
        </p:nvSpPr>
        <p:spPr>
          <a:xfrm>
            <a:off x="4290164" y="3206254"/>
            <a:ext cx="713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이미지타입 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UI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를 불러와 가로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세로 길이를 </a:t>
            </a:r>
            <a:r>
              <a:rPr lang="ko-KR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측정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7A4279-49CA-47CD-AB68-FB37D8797C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19" b="92857" l="9211" r="89474">
                        <a14:foregroundMark x1="50658" y1="79323" x2="50658" y2="79323"/>
                        <a14:foregroundMark x1="69079" y1="93233" x2="69079" y2="93233"/>
                        <a14:foregroundMark x1="27632" y1="93233" x2="27632" y2="93233"/>
                        <a14:foregroundMark x1="47368" y1="7519" x2="47368" y2="7519"/>
                        <a14:foregroundMark x1="88816" y1="41729" x2="88816" y2="41729"/>
                        <a14:backgroundMark x1="46711" y1="58647" x2="46711" y2="58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8052370" y="3818711"/>
            <a:ext cx="413054" cy="7228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859477-8337-43E1-ABA7-C45A04DF0C6D}"/>
              </a:ext>
            </a:extLst>
          </p:cNvPr>
          <p:cNvSpPr/>
          <p:nvPr/>
        </p:nvSpPr>
        <p:spPr>
          <a:xfrm>
            <a:off x="684092" y="2718075"/>
            <a:ext cx="138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DK Cool Crayon" pitchFamily="2" charset="0"/>
              </a:rPr>
              <a:t>exemple)</a:t>
            </a:r>
            <a:endParaRPr lang="ko-KR" altLang="en-US" sz="2000">
              <a:solidFill>
                <a:schemeClr val="bg1">
                  <a:lumMod val="95000"/>
                </a:schemeClr>
              </a:solidFill>
              <a:latin typeface="DK Cool Cray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8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A8B808-AA78-4F06-8BBF-CE360B56C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72" y="1341984"/>
            <a:ext cx="6569874" cy="52030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9346CE-24EF-45BE-AA7D-0A1DC376D02F}"/>
              </a:ext>
            </a:extLst>
          </p:cNvPr>
          <p:cNvSpPr/>
          <p:nvPr/>
        </p:nvSpPr>
        <p:spPr>
          <a:xfrm>
            <a:off x="4504149" y="206773"/>
            <a:ext cx="32031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UI </a:t>
            </a:r>
            <a:r>
              <a:rPr lang="en-US" altLang="ko-KR" sz="4000">
                <a:solidFill>
                  <a:schemeClr val="bg1"/>
                </a:solidFill>
                <a:latin typeface="rayando" panose="02000000000000000000" pitchFamily="2" charset="0"/>
              </a:rPr>
              <a:t>Classes</a:t>
            </a: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A39F161-B7DF-4831-947C-9B556E04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4607251" y="837503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74BDEE1-A157-4714-BF44-2BEF63DF2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035224" y="1016520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BF3073-4660-4728-B3A0-F84DFE7033B9}"/>
              </a:ext>
            </a:extLst>
          </p:cNvPr>
          <p:cNvSpPr/>
          <p:nvPr/>
        </p:nvSpPr>
        <p:spPr>
          <a:xfrm>
            <a:off x="256785" y="1841326"/>
            <a:ext cx="3501150" cy="420646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09761C-AC1E-4F96-BCA8-474B6BB9B1C1}"/>
              </a:ext>
            </a:extLst>
          </p:cNvPr>
          <p:cNvSpPr/>
          <p:nvPr/>
        </p:nvSpPr>
        <p:spPr>
          <a:xfrm>
            <a:off x="3458194" y="206773"/>
            <a:ext cx="5295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Pathfinder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 class</a:t>
            </a:r>
            <a:endParaRPr lang="ko-KR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A5A10348-270B-428E-AB83-5D5D8E60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3680325" y="810206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9CE1B5D5-4FA1-4692-B064-1977951BF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591843" y="100347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DAB167-4BB7-4853-A834-151E25348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726">
            <a:off x="24673" y="4470532"/>
            <a:ext cx="2322785" cy="13715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34E010-3585-4908-96CD-E36C4518D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93518">
            <a:off x="1010418" y="3665417"/>
            <a:ext cx="1993882" cy="55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4A677-9D3B-47C1-BCD0-C344AFE53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239" y="2780732"/>
            <a:ext cx="2038695" cy="7689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37346-C8E3-4079-8077-537F2D34F2C3}"/>
              </a:ext>
            </a:extLst>
          </p:cNvPr>
          <p:cNvSpPr/>
          <p:nvPr/>
        </p:nvSpPr>
        <p:spPr>
          <a:xfrm>
            <a:off x="4269057" y="1841326"/>
            <a:ext cx="3501150" cy="420646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7F36F8-5E57-4F43-817E-5D9B3A905A55}"/>
              </a:ext>
            </a:extLst>
          </p:cNvPr>
          <p:cNvCxnSpPr>
            <a:stCxn id="11" idx="1"/>
            <a:endCxn id="11" idx="3"/>
          </p:cNvCxnSpPr>
          <p:nvPr/>
        </p:nvCxnSpPr>
        <p:spPr>
          <a:xfrm>
            <a:off x="4269057" y="3944560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4DE074-DC3A-449A-A065-E46DB5826123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6019632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5ED5CA-DAED-4367-9EDA-E2B856D8931D}"/>
              </a:ext>
            </a:extLst>
          </p:cNvPr>
          <p:cNvCxnSpPr/>
          <p:nvPr/>
        </p:nvCxnSpPr>
        <p:spPr>
          <a:xfrm>
            <a:off x="5161599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2A0CF0-307C-42B7-8FCE-B93EB6BC714F}"/>
              </a:ext>
            </a:extLst>
          </p:cNvPr>
          <p:cNvCxnSpPr/>
          <p:nvPr/>
        </p:nvCxnSpPr>
        <p:spPr>
          <a:xfrm>
            <a:off x="6915243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5471548-A384-4D5C-AE9A-468CF8BF1657}"/>
              </a:ext>
            </a:extLst>
          </p:cNvPr>
          <p:cNvCxnSpPr/>
          <p:nvPr/>
        </p:nvCxnSpPr>
        <p:spPr>
          <a:xfrm>
            <a:off x="4269057" y="2898636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478CCA-F472-4116-90FF-55FD1E0596EE}"/>
              </a:ext>
            </a:extLst>
          </p:cNvPr>
          <p:cNvCxnSpPr/>
          <p:nvPr/>
        </p:nvCxnSpPr>
        <p:spPr>
          <a:xfrm>
            <a:off x="4269057" y="4984220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274A2D-0801-441B-BC07-2BAD8C6510CE}"/>
              </a:ext>
            </a:extLst>
          </p:cNvPr>
          <p:cNvCxnSpPr/>
          <p:nvPr/>
        </p:nvCxnSpPr>
        <p:spPr>
          <a:xfrm>
            <a:off x="4269057" y="5516576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01852E2-82AC-49E1-A549-2145EB3C7B4D}"/>
              </a:ext>
            </a:extLst>
          </p:cNvPr>
          <p:cNvCxnSpPr/>
          <p:nvPr/>
        </p:nvCxnSpPr>
        <p:spPr>
          <a:xfrm>
            <a:off x="4269057" y="4489442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FFA681-A5D6-4A97-9963-DC74A63EC075}"/>
              </a:ext>
            </a:extLst>
          </p:cNvPr>
          <p:cNvCxnSpPr/>
          <p:nvPr/>
        </p:nvCxnSpPr>
        <p:spPr>
          <a:xfrm>
            <a:off x="4269057" y="3429000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14D7B2B-4C42-438E-AF7B-9CE11115E4FD}"/>
              </a:ext>
            </a:extLst>
          </p:cNvPr>
          <p:cNvCxnSpPr/>
          <p:nvPr/>
        </p:nvCxnSpPr>
        <p:spPr>
          <a:xfrm>
            <a:off x="4269057" y="2397595"/>
            <a:ext cx="350115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3CDC13-B42D-4082-9E53-FCCE730E0E60}"/>
              </a:ext>
            </a:extLst>
          </p:cNvPr>
          <p:cNvCxnSpPr/>
          <p:nvPr/>
        </p:nvCxnSpPr>
        <p:spPr>
          <a:xfrm>
            <a:off x="4729451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9472A5-071C-4AE6-8D4E-C523305E12CF}"/>
              </a:ext>
            </a:extLst>
          </p:cNvPr>
          <p:cNvCxnSpPr/>
          <p:nvPr/>
        </p:nvCxnSpPr>
        <p:spPr>
          <a:xfrm>
            <a:off x="5573930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1DD43FC-2EC5-44F6-B2A6-2CF3C02935A0}"/>
              </a:ext>
            </a:extLst>
          </p:cNvPr>
          <p:cNvCxnSpPr/>
          <p:nvPr/>
        </p:nvCxnSpPr>
        <p:spPr>
          <a:xfrm>
            <a:off x="6445517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7F27E5-3F69-4868-9009-E0EC40D8C1C7}"/>
              </a:ext>
            </a:extLst>
          </p:cNvPr>
          <p:cNvCxnSpPr/>
          <p:nvPr/>
        </p:nvCxnSpPr>
        <p:spPr>
          <a:xfrm>
            <a:off x="7328602" y="1841326"/>
            <a:ext cx="0" cy="4206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87B41C17-6127-4E7B-8066-6B1DF644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726">
            <a:off x="4098046" y="4470532"/>
            <a:ext cx="2322785" cy="137154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1AF6166-2C4E-45BE-960A-66122B634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7385" r="90769">
                        <a14:foregroundMark x1="7692" y1="63736" x2="7692" y2="63736"/>
                        <a14:foregroundMark x1="90769" y1="75824" x2="90769" y2="75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93518">
            <a:off x="5083791" y="3665417"/>
            <a:ext cx="1993882" cy="55828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5D99EDF-6B2B-4900-AE26-66B79CD1F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4" b="89908" l="9689" r="93772">
                        <a14:foregroundMark x1="67474" y1="11009" x2="67474" y2="11009"/>
                        <a14:foregroundMark x1="93772" y1="45872" x2="93772" y2="45872"/>
                        <a14:foregroundMark x1="14187" y1="33028" x2="14187" y2="33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2612" y="2780732"/>
            <a:ext cx="2038695" cy="768920"/>
          </a:xfrm>
          <a:prstGeom prst="rect">
            <a:avLst/>
          </a:prstGeom>
        </p:spPr>
      </p:pic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A0BB3B3-3DC4-4977-8C72-99B17954E274}"/>
              </a:ext>
            </a:extLst>
          </p:cNvPr>
          <p:cNvGrpSpPr/>
          <p:nvPr/>
        </p:nvGrpSpPr>
        <p:grpSpPr>
          <a:xfrm>
            <a:off x="8239932" y="1841326"/>
            <a:ext cx="3501150" cy="4206468"/>
            <a:chOff x="8239932" y="1841326"/>
            <a:chExt cx="3501150" cy="420646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7398E2-8ED2-45E7-AFA4-2BA370996862}"/>
                </a:ext>
              </a:extLst>
            </p:cNvPr>
            <p:cNvSpPr/>
            <p:nvPr/>
          </p:nvSpPr>
          <p:spPr>
            <a:xfrm>
              <a:off x="8239932" y="1841326"/>
              <a:ext cx="3501150" cy="4206468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9F9F84F-9681-4E87-9FCE-4218A7278D85}"/>
                </a:ext>
              </a:extLst>
            </p:cNvPr>
            <p:cNvCxnSpPr>
              <a:stCxn id="33" idx="1"/>
              <a:endCxn id="33" idx="3"/>
            </p:cNvCxnSpPr>
            <p:nvPr/>
          </p:nvCxnSpPr>
          <p:spPr>
            <a:xfrm>
              <a:off x="8239932" y="394456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9534254-2204-4F6C-A632-EF9EA10F5A9B}"/>
                </a:ext>
              </a:extLst>
            </p:cNvPr>
            <p:cNvCxnSpPr>
              <a:stCxn id="33" idx="0"/>
              <a:endCxn id="33" idx="2"/>
            </p:cNvCxnSpPr>
            <p:nvPr/>
          </p:nvCxnSpPr>
          <p:spPr>
            <a:xfrm>
              <a:off x="9990507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BE3AAA-015A-410C-9773-4FC83544A68A}"/>
                </a:ext>
              </a:extLst>
            </p:cNvPr>
            <p:cNvCxnSpPr/>
            <p:nvPr/>
          </p:nvCxnSpPr>
          <p:spPr>
            <a:xfrm>
              <a:off x="9132474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9FF0A7-7BC5-4439-BC6C-4661FD2C45EE}"/>
                </a:ext>
              </a:extLst>
            </p:cNvPr>
            <p:cNvCxnSpPr/>
            <p:nvPr/>
          </p:nvCxnSpPr>
          <p:spPr>
            <a:xfrm>
              <a:off x="10886118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9A2ED97-08F8-4631-908E-449DBB673218}"/>
                </a:ext>
              </a:extLst>
            </p:cNvPr>
            <p:cNvCxnSpPr/>
            <p:nvPr/>
          </p:nvCxnSpPr>
          <p:spPr>
            <a:xfrm>
              <a:off x="8239932" y="2898636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12AD4AE-5BC0-4C47-B25D-312B0C9D4BFD}"/>
                </a:ext>
              </a:extLst>
            </p:cNvPr>
            <p:cNvCxnSpPr/>
            <p:nvPr/>
          </p:nvCxnSpPr>
          <p:spPr>
            <a:xfrm>
              <a:off x="8239932" y="498422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1532ABF-CA3E-405B-950A-76398F4C0184}"/>
                </a:ext>
              </a:extLst>
            </p:cNvPr>
            <p:cNvCxnSpPr/>
            <p:nvPr/>
          </p:nvCxnSpPr>
          <p:spPr>
            <a:xfrm>
              <a:off x="8239932" y="5516576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3530778-11B7-41DD-8CCF-2014F0D4B1A6}"/>
                </a:ext>
              </a:extLst>
            </p:cNvPr>
            <p:cNvCxnSpPr/>
            <p:nvPr/>
          </p:nvCxnSpPr>
          <p:spPr>
            <a:xfrm>
              <a:off x="8239932" y="4489442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4B0129B-C4CB-4D37-89F1-BE5F7ED48373}"/>
                </a:ext>
              </a:extLst>
            </p:cNvPr>
            <p:cNvCxnSpPr/>
            <p:nvPr/>
          </p:nvCxnSpPr>
          <p:spPr>
            <a:xfrm>
              <a:off x="8239932" y="3429000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AFBAE92-CCC6-422D-8640-2216E380215E}"/>
                </a:ext>
              </a:extLst>
            </p:cNvPr>
            <p:cNvCxnSpPr/>
            <p:nvPr/>
          </p:nvCxnSpPr>
          <p:spPr>
            <a:xfrm>
              <a:off x="8239932" y="2397595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66F82DE-C994-45A8-8C50-441506B8CE7B}"/>
                </a:ext>
              </a:extLst>
            </p:cNvPr>
            <p:cNvCxnSpPr/>
            <p:nvPr/>
          </p:nvCxnSpPr>
          <p:spPr>
            <a:xfrm>
              <a:off x="8700326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1C928B3-FF1D-4A9F-AA96-C657BE7B2D0C}"/>
                </a:ext>
              </a:extLst>
            </p:cNvPr>
            <p:cNvCxnSpPr/>
            <p:nvPr/>
          </p:nvCxnSpPr>
          <p:spPr>
            <a:xfrm>
              <a:off x="9544805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5B8DCD5-1ADB-44FA-B19A-7BF2E05C3017}"/>
                </a:ext>
              </a:extLst>
            </p:cNvPr>
            <p:cNvCxnSpPr/>
            <p:nvPr/>
          </p:nvCxnSpPr>
          <p:spPr>
            <a:xfrm>
              <a:off x="10416392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5930CFD-E5B6-466F-97BC-12F751041E7F}"/>
                </a:ext>
              </a:extLst>
            </p:cNvPr>
            <p:cNvCxnSpPr/>
            <p:nvPr/>
          </p:nvCxnSpPr>
          <p:spPr>
            <a:xfrm>
              <a:off x="11299477" y="1841326"/>
              <a:ext cx="0" cy="420646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EEDA2C-2B2E-4409-8BDD-0565292E04C3}"/>
                </a:ext>
              </a:extLst>
            </p:cNvPr>
            <p:cNvSpPr/>
            <p:nvPr/>
          </p:nvSpPr>
          <p:spPr>
            <a:xfrm>
              <a:off x="10038329" y="301184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36CAB42-AC6D-4563-992D-A45117304155}"/>
                </a:ext>
              </a:extLst>
            </p:cNvPr>
            <p:cNvSpPr/>
            <p:nvPr/>
          </p:nvSpPr>
          <p:spPr>
            <a:xfrm>
              <a:off x="10460233" y="301184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0B1150-2254-458E-BFE0-2D649E97CD10}"/>
                </a:ext>
              </a:extLst>
            </p:cNvPr>
            <p:cNvSpPr/>
            <p:nvPr/>
          </p:nvSpPr>
          <p:spPr>
            <a:xfrm>
              <a:off x="10934941" y="301184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CF84C45-3102-4A5F-9483-13D560E43C94}"/>
                </a:ext>
              </a:extLst>
            </p:cNvPr>
            <p:cNvSpPr/>
            <p:nvPr/>
          </p:nvSpPr>
          <p:spPr>
            <a:xfrm>
              <a:off x="11324889" y="301184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DADA674-CC3A-4E7B-AF3F-FA1566280A1A}"/>
                </a:ext>
              </a:extLst>
            </p:cNvPr>
            <p:cNvSpPr/>
            <p:nvPr/>
          </p:nvSpPr>
          <p:spPr>
            <a:xfrm>
              <a:off x="10034348" y="301184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89C294-FEB0-427D-9B0E-FA7442CCE435}"/>
                </a:ext>
              </a:extLst>
            </p:cNvPr>
            <p:cNvSpPr/>
            <p:nvPr/>
          </p:nvSpPr>
          <p:spPr>
            <a:xfrm>
              <a:off x="8757364" y="4570385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150D04D-A58A-48D1-8286-ECA89D4E4670}"/>
                </a:ext>
              </a:extLst>
            </p:cNvPr>
            <p:cNvSpPr/>
            <p:nvPr/>
          </p:nvSpPr>
          <p:spPr>
            <a:xfrm>
              <a:off x="9153177" y="455881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2F0005A-EDE3-4CD2-9EB2-99F17688A265}"/>
                </a:ext>
              </a:extLst>
            </p:cNvPr>
            <p:cNvSpPr/>
            <p:nvPr/>
          </p:nvSpPr>
          <p:spPr>
            <a:xfrm>
              <a:off x="9608880" y="455881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1E64693-84FD-45FE-8592-A43106822DF3}"/>
                </a:ext>
              </a:extLst>
            </p:cNvPr>
            <p:cNvSpPr/>
            <p:nvPr/>
          </p:nvSpPr>
          <p:spPr>
            <a:xfrm>
              <a:off x="9608880" y="506516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9E103CA-3A6A-4C7A-A6E2-A2619457A600}"/>
                </a:ext>
              </a:extLst>
            </p:cNvPr>
            <p:cNvSpPr/>
            <p:nvPr/>
          </p:nvSpPr>
          <p:spPr>
            <a:xfrm>
              <a:off x="9155887" y="506516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5C562ED-7D65-4905-8185-ABCBE1CEAC10}"/>
                </a:ext>
              </a:extLst>
            </p:cNvPr>
            <p:cNvSpPr/>
            <p:nvPr/>
          </p:nvSpPr>
          <p:spPr>
            <a:xfrm>
              <a:off x="8748649" y="506516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EF9FF3-9DE1-4AA1-AE0E-0646813335C3}"/>
                </a:ext>
              </a:extLst>
            </p:cNvPr>
            <p:cNvSpPr/>
            <p:nvPr/>
          </p:nvSpPr>
          <p:spPr>
            <a:xfrm>
              <a:off x="9155887" y="5597519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5C2968-824E-4559-8154-92FEF4199BCA}"/>
                </a:ext>
              </a:extLst>
            </p:cNvPr>
            <p:cNvSpPr/>
            <p:nvPr/>
          </p:nvSpPr>
          <p:spPr>
            <a:xfrm>
              <a:off x="9618707" y="5597519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239DBBA-9749-43F4-8B75-A007621048D5}"/>
                </a:ext>
              </a:extLst>
            </p:cNvPr>
            <p:cNvSpPr/>
            <p:nvPr/>
          </p:nvSpPr>
          <p:spPr>
            <a:xfrm>
              <a:off x="8322320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4D543DB-3361-4016-A3F2-FC7210A4E6DE}"/>
                </a:ext>
              </a:extLst>
            </p:cNvPr>
            <p:cNvSpPr/>
            <p:nvPr/>
          </p:nvSpPr>
          <p:spPr>
            <a:xfrm>
              <a:off x="8744224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8B9BD1-F95C-4AEC-9DF2-CDB714D3E6EC}"/>
                </a:ext>
              </a:extLst>
            </p:cNvPr>
            <p:cNvSpPr/>
            <p:nvPr/>
          </p:nvSpPr>
          <p:spPr>
            <a:xfrm>
              <a:off x="9218932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C015D3-D841-41D7-B000-DA9EF2512BE5}"/>
                </a:ext>
              </a:extLst>
            </p:cNvPr>
            <p:cNvSpPr/>
            <p:nvPr/>
          </p:nvSpPr>
          <p:spPr>
            <a:xfrm>
              <a:off x="9608880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F098F42-EF45-4368-A777-D7282F7B9F42}"/>
                </a:ext>
              </a:extLst>
            </p:cNvPr>
            <p:cNvSpPr/>
            <p:nvPr/>
          </p:nvSpPr>
          <p:spPr>
            <a:xfrm>
              <a:off x="10044592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E6B29C-F1CB-414F-A0DE-E6FA6817466B}"/>
                </a:ext>
              </a:extLst>
            </p:cNvPr>
            <p:cNvSpPr/>
            <p:nvPr/>
          </p:nvSpPr>
          <p:spPr>
            <a:xfrm>
              <a:off x="10466496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51B52B2-5E5A-4A11-BA78-A021F6C0B13E}"/>
                </a:ext>
              </a:extLst>
            </p:cNvPr>
            <p:cNvSpPr/>
            <p:nvPr/>
          </p:nvSpPr>
          <p:spPr>
            <a:xfrm>
              <a:off x="10941204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111F0EA-97FC-46D3-A898-CDED56768D21}"/>
                </a:ext>
              </a:extLst>
            </p:cNvPr>
            <p:cNvSpPr/>
            <p:nvPr/>
          </p:nvSpPr>
          <p:spPr>
            <a:xfrm>
              <a:off x="11331152" y="1981954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8D52CC9-A13B-4AAA-BBCF-10605072FB6D}"/>
                </a:ext>
              </a:extLst>
            </p:cNvPr>
            <p:cNvCxnSpPr/>
            <p:nvPr/>
          </p:nvCxnSpPr>
          <p:spPr>
            <a:xfrm>
              <a:off x="8239932" y="2869313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FED5CA9-352C-4634-941F-7D5AAE59CA16}"/>
                </a:ext>
              </a:extLst>
            </p:cNvPr>
            <p:cNvSpPr/>
            <p:nvPr/>
          </p:nvSpPr>
          <p:spPr>
            <a:xfrm>
              <a:off x="8322320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AA1C655-CE9F-4267-B6E8-B3B5C49B9D16}"/>
                </a:ext>
              </a:extLst>
            </p:cNvPr>
            <p:cNvSpPr/>
            <p:nvPr/>
          </p:nvSpPr>
          <p:spPr>
            <a:xfrm>
              <a:off x="8744224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DEA0D8E-954F-4CE5-BF62-DFEE00D23B0D}"/>
                </a:ext>
              </a:extLst>
            </p:cNvPr>
            <p:cNvSpPr/>
            <p:nvPr/>
          </p:nvSpPr>
          <p:spPr>
            <a:xfrm>
              <a:off x="9218932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AE0A093-D2D4-44F9-A04E-AC68BCF409F4}"/>
                </a:ext>
              </a:extLst>
            </p:cNvPr>
            <p:cNvSpPr/>
            <p:nvPr/>
          </p:nvSpPr>
          <p:spPr>
            <a:xfrm>
              <a:off x="9608880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6D1525A-C6C0-4033-A456-5EA813CEB368}"/>
                </a:ext>
              </a:extLst>
            </p:cNvPr>
            <p:cNvSpPr/>
            <p:nvPr/>
          </p:nvSpPr>
          <p:spPr>
            <a:xfrm>
              <a:off x="10044592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9553ECC-1C80-4133-93AD-62EBAD29EC5C}"/>
                </a:ext>
              </a:extLst>
            </p:cNvPr>
            <p:cNvSpPr/>
            <p:nvPr/>
          </p:nvSpPr>
          <p:spPr>
            <a:xfrm>
              <a:off x="10466496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62E54C5-FDFE-42EF-8900-3EA3FC4EDA9E}"/>
                </a:ext>
              </a:extLst>
            </p:cNvPr>
            <p:cNvSpPr/>
            <p:nvPr/>
          </p:nvSpPr>
          <p:spPr>
            <a:xfrm>
              <a:off x="10941204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780774F-50C1-4609-84F4-A3529C7A4365}"/>
                </a:ext>
              </a:extLst>
            </p:cNvPr>
            <p:cNvSpPr/>
            <p:nvPr/>
          </p:nvSpPr>
          <p:spPr>
            <a:xfrm>
              <a:off x="11331152" y="2453672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0B784A1-D1A3-4B7A-BE97-BD497C16BADD}"/>
                </a:ext>
              </a:extLst>
            </p:cNvPr>
            <p:cNvCxnSpPr/>
            <p:nvPr/>
          </p:nvCxnSpPr>
          <p:spPr>
            <a:xfrm>
              <a:off x="8239932" y="3949829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F3796DE-7AE6-4817-A9ED-1AC06B6D151D}"/>
                </a:ext>
              </a:extLst>
            </p:cNvPr>
            <p:cNvSpPr/>
            <p:nvPr/>
          </p:nvSpPr>
          <p:spPr>
            <a:xfrm>
              <a:off x="8322320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6A71C26-1673-4233-8B22-E62D028725F8}"/>
                </a:ext>
              </a:extLst>
            </p:cNvPr>
            <p:cNvSpPr/>
            <p:nvPr/>
          </p:nvSpPr>
          <p:spPr>
            <a:xfrm>
              <a:off x="8744224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1BB60F4-D353-47BC-AA3D-A480C560AEF9}"/>
                </a:ext>
              </a:extLst>
            </p:cNvPr>
            <p:cNvSpPr/>
            <p:nvPr/>
          </p:nvSpPr>
          <p:spPr>
            <a:xfrm>
              <a:off x="9218932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87D4FE4-4A68-477D-8E27-8C41DCBD3DCD}"/>
                </a:ext>
              </a:extLst>
            </p:cNvPr>
            <p:cNvSpPr/>
            <p:nvPr/>
          </p:nvSpPr>
          <p:spPr>
            <a:xfrm>
              <a:off x="9608880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A000DC-956B-4058-B340-2B5342099732}"/>
                </a:ext>
              </a:extLst>
            </p:cNvPr>
            <p:cNvSpPr/>
            <p:nvPr/>
          </p:nvSpPr>
          <p:spPr>
            <a:xfrm>
              <a:off x="10044592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AC2D7DF-4A8C-47BA-994E-6FC67D3A0C3C}"/>
                </a:ext>
              </a:extLst>
            </p:cNvPr>
            <p:cNvSpPr/>
            <p:nvPr/>
          </p:nvSpPr>
          <p:spPr>
            <a:xfrm>
              <a:off x="10466496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6378F8A-ECFC-4A67-A14E-0A99215DEEF8}"/>
                </a:ext>
              </a:extLst>
            </p:cNvPr>
            <p:cNvSpPr/>
            <p:nvPr/>
          </p:nvSpPr>
          <p:spPr>
            <a:xfrm>
              <a:off x="10941204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C1AB392-EFBC-48E0-9420-98E10B36528A}"/>
                </a:ext>
              </a:extLst>
            </p:cNvPr>
            <p:cNvSpPr/>
            <p:nvPr/>
          </p:nvSpPr>
          <p:spPr>
            <a:xfrm>
              <a:off x="11331152" y="353418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F77319A-FE21-441F-989A-5E66C8AE1C56}"/>
                </a:ext>
              </a:extLst>
            </p:cNvPr>
            <p:cNvCxnSpPr/>
            <p:nvPr/>
          </p:nvCxnSpPr>
          <p:spPr>
            <a:xfrm>
              <a:off x="8239932" y="4489442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DBB427C-B909-4A64-B4E7-1188B5C7CF8A}"/>
                </a:ext>
              </a:extLst>
            </p:cNvPr>
            <p:cNvCxnSpPr/>
            <p:nvPr/>
          </p:nvCxnSpPr>
          <p:spPr>
            <a:xfrm>
              <a:off x="8239932" y="4494711"/>
              <a:ext cx="350115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34E9C72-A957-4C40-9B96-495B2BA226F2}"/>
                </a:ext>
              </a:extLst>
            </p:cNvPr>
            <p:cNvSpPr/>
            <p:nvPr/>
          </p:nvSpPr>
          <p:spPr>
            <a:xfrm>
              <a:off x="8322320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4588AEC-223D-495D-B0CD-840C68BEFD1B}"/>
                </a:ext>
              </a:extLst>
            </p:cNvPr>
            <p:cNvSpPr/>
            <p:nvPr/>
          </p:nvSpPr>
          <p:spPr>
            <a:xfrm>
              <a:off x="8744224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DCD35EE-EF2D-4901-9152-4742BAD28B21}"/>
                </a:ext>
              </a:extLst>
            </p:cNvPr>
            <p:cNvSpPr/>
            <p:nvPr/>
          </p:nvSpPr>
          <p:spPr>
            <a:xfrm>
              <a:off x="9218932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15378B0-3D03-4C6E-9E16-82DE755BA8DF}"/>
                </a:ext>
              </a:extLst>
            </p:cNvPr>
            <p:cNvSpPr/>
            <p:nvPr/>
          </p:nvSpPr>
          <p:spPr>
            <a:xfrm>
              <a:off x="9608880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yando" panose="02000000000000000000" pitchFamily="2" charset="0"/>
                </a:rPr>
                <a:t>1</a:t>
              </a:r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E8DC11B-5B1C-4BAE-A427-85639FBE2F7E}"/>
                </a:ext>
              </a:extLst>
            </p:cNvPr>
            <p:cNvSpPr/>
            <p:nvPr/>
          </p:nvSpPr>
          <p:spPr>
            <a:xfrm>
              <a:off x="10044592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30D997-F427-4324-84D1-6268D39B5345}"/>
                </a:ext>
              </a:extLst>
            </p:cNvPr>
            <p:cNvSpPr/>
            <p:nvPr/>
          </p:nvSpPr>
          <p:spPr>
            <a:xfrm>
              <a:off x="10466496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EF4DBB0-EE91-4288-BC2D-288CC9054307}"/>
                </a:ext>
              </a:extLst>
            </p:cNvPr>
            <p:cNvSpPr/>
            <p:nvPr/>
          </p:nvSpPr>
          <p:spPr>
            <a:xfrm>
              <a:off x="10941204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BC6BEE3-26EC-4246-A784-B64E841ACDE8}"/>
                </a:ext>
              </a:extLst>
            </p:cNvPr>
            <p:cNvSpPr/>
            <p:nvPr/>
          </p:nvSpPr>
          <p:spPr>
            <a:xfrm>
              <a:off x="11331152" y="4079070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8DCC265-7E8E-4D7B-B6B7-99452C20E355}"/>
                </a:ext>
              </a:extLst>
            </p:cNvPr>
            <p:cNvSpPr/>
            <p:nvPr/>
          </p:nvSpPr>
          <p:spPr>
            <a:xfrm>
              <a:off x="8322320" y="455130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CDA4360-834D-4DF6-88DA-F20328525D88}"/>
                </a:ext>
              </a:extLst>
            </p:cNvPr>
            <p:cNvSpPr/>
            <p:nvPr/>
          </p:nvSpPr>
          <p:spPr>
            <a:xfrm>
              <a:off x="10044592" y="455130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BDA2563-0B6A-4858-BA6E-C968E5935AEF}"/>
                </a:ext>
              </a:extLst>
            </p:cNvPr>
            <p:cNvSpPr/>
            <p:nvPr/>
          </p:nvSpPr>
          <p:spPr>
            <a:xfrm>
              <a:off x="10466496" y="455130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FA1A6FF-C1C7-4978-89CF-1DE061AC1972}"/>
                </a:ext>
              </a:extLst>
            </p:cNvPr>
            <p:cNvSpPr/>
            <p:nvPr/>
          </p:nvSpPr>
          <p:spPr>
            <a:xfrm>
              <a:off x="10941204" y="455130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D90EE2F-AF59-497B-9D07-4471D3C83B0F}"/>
                </a:ext>
              </a:extLst>
            </p:cNvPr>
            <p:cNvSpPr/>
            <p:nvPr/>
          </p:nvSpPr>
          <p:spPr>
            <a:xfrm>
              <a:off x="11331152" y="4551307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99DFFF8-F331-457C-9734-4D57A9AE32DA}"/>
                </a:ext>
              </a:extLst>
            </p:cNvPr>
            <p:cNvSpPr/>
            <p:nvPr/>
          </p:nvSpPr>
          <p:spPr>
            <a:xfrm>
              <a:off x="8322320" y="506530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B049211-175D-4AF3-A712-FDCDC06B62A2}"/>
                </a:ext>
              </a:extLst>
            </p:cNvPr>
            <p:cNvSpPr/>
            <p:nvPr/>
          </p:nvSpPr>
          <p:spPr>
            <a:xfrm>
              <a:off x="10044592" y="506530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1F1E3C7-7F95-45D0-A3E9-4905CE14D375}"/>
                </a:ext>
              </a:extLst>
            </p:cNvPr>
            <p:cNvSpPr/>
            <p:nvPr/>
          </p:nvSpPr>
          <p:spPr>
            <a:xfrm>
              <a:off x="10466496" y="506530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30E25A6-78E5-4205-BAE8-95437ABA4FA4}"/>
                </a:ext>
              </a:extLst>
            </p:cNvPr>
            <p:cNvSpPr/>
            <p:nvPr/>
          </p:nvSpPr>
          <p:spPr>
            <a:xfrm>
              <a:off x="10941204" y="506530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07ABD23-CE25-461E-9399-ADB8072CA088}"/>
                </a:ext>
              </a:extLst>
            </p:cNvPr>
            <p:cNvSpPr/>
            <p:nvPr/>
          </p:nvSpPr>
          <p:spPr>
            <a:xfrm>
              <a:off x="11331152" y="506530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61B6513-A859-47B1-9805-485CE5ECC004}"/>
                </a:ext>
              </a:extLst>
            </p:cNvPr>
            <p:cNvSpPr/>
            <p:nvPr/>
          </p:nvSpPr>
          <p:spPr>
            <a:xfrm>
              <a:off x="8322320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AA080E5-E6F9-4B0C-BFCA-895A1112F962}"/>
                </a:ext>
              </a:extLst>
            </p:cNvPr>
            <p:cNvSpPr/>
            <p:nvPr/>
          </p:nvSpPr>
          <p:spPr>
            <a:xfrm>
              <a:off x="10044592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D556398-05B3-4BD8-B3A6-34D1E0ECA89A}"/>
                </a:ext>
              </a:extLst>
            </p:cNvPr>
            <p:cNvSpPr/>
            <p:nvPr/>
          </p:nvSpPr>
          <p:spPr>
            <a:xfrm>
              <a:off x="10466496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AB50AD4-2223-4971-B20A-817CA8066097}"/>
                </a:ext>
              </a:extLst>
            </p:cNvPr>
            <p:cNvSpPr/>
            <p:nvPr/>
          </p:nvSpPr>
          <p:spPr>
            <a:xfrm>
              <a:off x="10941204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B650A6E-2ABF-4090-A7EA-FD669ED76FA1}"/>
                </a:ext>
              </a:extLst>
            </p:cNvPr>
            <p:cNvSpPr/>
            <p:nvPr/>
          </p:nvSpPr>
          <p:spPr>
            <a:xfrm>
              <a:off x="11331152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C690B51-7CD1-4A06-AA3F-C28EC25562C5}"/>
                </a:ext>
              </a:extLst>
            </p:cNvPr>
            <p:cNvSpPr/>
            <p:nvPr/>
          </p:nvSpPr>
          <p:spPr>
            <a:xfrm>
              <a:off x="8754411" y="5590593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8BD7BEE-8350-4554-AFE5-0A781E8BA6E7}"/>
                </a:ext>
              </a:extLst>
            </p:cNvPr>
            <p:cNvSpPr/>
            <p:nvPr/>
          </p:nvSpPr>
          <p:spPr>
            <a:xfrm>
              <a:off x="8322320" y="299504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F189F05-0D33-4AAE-BDC9-3D38EFFFEA8B}"/>
                </a:ext>
              </a:extLst>
            </p:cNvPr>
            <p:cNvSpPr/>
            <p:nvPr/>
          </p:nvSpPr>
          <p:spPr>
            <a:xfrm>
              <a:off x="8744224" y="299504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747F54-6E2D-4E42-8249-1E5601CA5854}"/>
                </a:ext>
              </a:extLst>
            </p:cNvPr>
            <p:cNvSpPr/>
            <p:nvPr/>
          </p:nvSpPr>
          <p:spPr>
            <a:xfrm>
              <a:off x="9218932" y="299504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50736E9-CD66-4F6D-935A-C1D549224387}"/>
                </a:ext>
              </a:extLst>
            </p:cNvPr>
            <p:cNvSpPr/>
            <p:nvPr/>
          </p:nvSpPr>
          <p:spPr>
            <a:xfrm>
              <a:off x="9608880" y="2995048"/>
              <a:ext cx="317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rayando" panose="02000000000000000000" pitchFamily="2" charset="0"/>
                </a:rPr>
                <a:t>0</a:t>
              </a:r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42F65B5-DB45-43A1-80E6-030C29247D5E}"/>
              </a:ext>
            </a:extLst>
          </p:cNvPr>
          <p:cNvSpPr/>
          <p:nvPr/>
        </p:nvSpPr>
        <p:spPr>
          <a:xfrm>
            <a:off x="743091" y="6115551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EXTERNAL SCHEMA</a:t>
            </a:r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6D3DFA3-A877-40B4-B945-30BA6ED1144F}"/>
              </a:ext>
            </a:extLst>
          </p:cNvPr>
          <p:cNvSpPr/>
          <p:nvPr/>
        </p:nvSpPr>
        <p:spPr>
          <a:xfrm>
            <a:off x="4684395" y="6116436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Conceptual SCHEMA</a:t>
            </a:r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43DB03D-DB3A-4B75-9E60-64856A8765A8}"/>
              </a:ext>
            </a:extLst>
          </p:cNvPr>
          <p:cNvSpPr/>
          <p:nvPr/>
        </p:nvSpPr>
        <p:spPr>
          <a:xfrm>
            <a:off x="8927776" y="611643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Internal schema</a:t>
            </a:r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CA464751-92F8-4796-AEBC-125257867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22" b="91371" l="9220" r="89362">
                        <a14:foregroundMark x1="65248" y1="63959" x2="65248" y2="63959"/>
                        <a14:foregroundMark x1="48227" y1="91878" x2="48227" y2="91878"/>
                        <a14:foregroundMark x1="48936" y1="8122" x2="48936" y2="81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28" y="1887703"/>
            <a:ext cx="115359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95D73E1-1294-4FD3-A49E-55AA77639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0000" l="7143" r="94180">
                        <a14:foregroundMark x1="9259" y1="22500" x2="9259" y2="22500"/>
                        <a14:foregroundMark x1="7407" y1="16500" x2="7937" y2="20500"/>
                        <a14:foregroundMark x1="11905" y1="89500" x2="16402" y2="89000"/>
                        <a14:foregroundMark x1="64021" y1="8000" x2="64021" y2="8000"/>
                        <a14:foregroundMark x1="90476" y1="17500" x2="90476" y2="17500"/>
                        <a14:foregroundMark x1="94180" y1="25000" x2="94180" y2="25000"/>
                        <a14:foregroundMark x1="80688" y1="60500" x2="80688" y2="60500"/>
                        <a14:foregroundMark x1="84392" y1="53500" x2="84392" y2="53500"/>
                        <a14:foregroundMark x1="86508" y1="52000" x2="86508" y2="52000"/>
                        <a14:foregroundMark x1="9524" y1="54500" x2="9524" y2="5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6612">
            <a:off x="549376" y="1495338"/>
            <a:ext cx="3012569" cy="12172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751AC-EF3E-4E67-8D2C-895AC46AB02E}"/>
              </a:ext>
            </a:extLst>
          </p:cNvPr>
          <p:cNvSpPr/>
          <p:nvPr/>
        </p:nvSpPr>
        <p:spPr>
          <a:xfrm>
            <a:off x="3458194" y="206773"/>
            <a:ext cx="5295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FF53C2"/>
                </a:solidFill>
                <a:latin typeface="rayando" panose="02000000000000000000" pitchFamily="2" charset="0"/>
              </a:rPr>
              <a:t>Pathfinder</a:t>
            </a:r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latin typeface="rayando" panose="02000000000000000000" pitchFamily="2" charset="0"/>
              </a:rPr>
              <a:t> class</a:t>
            </a:r>
            <a:endParaRPr lang="ko-KR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2DE74AA6-07A2-4751-8F6C-0F6D04765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>
            <a:off x="3680325" y="810206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cbd5b43d3a3e440ecaf5eed9980.previews.dropboxusercontent.com/p/thumb/AAZhP49iHMzz9wov3XfF3EF5aUmJq5BVPR-wMWNTbIYt7RUZRPkA8qbSQG3THSBY8eMP-Hm_BGo9L5r0X2eDKH6a2Zlrk2ncvSO5fkSnrzG6KQApEtaie3ZzhlyHVinG6ypX4cKTmbjCGL6X_7Wk4MY_in2iH6obO2RWD-IBe7T9e3uneO-0RCca1gZR8LTlIQw3UHLTvitCWnWbCWCg85-DKja2WaYPNz6EuEUMEPa_3mocAQKGrJPeqKVJPkdiSKfMvC3uZPZAWYMpibzpp5xkc7lZVO8EaduA6Cij5mYE0hEkCIisN41og3PqkXLlIHzsApcfvwMTnIWucqd7sS83S_cglfXni-kmYE2ko1m2gUY3qA9s-aBAWHlKIJ-HaDXOfzWM37RNZamRs3u3J6uGBW3IQVXqsLhDLqtqgi-r8iwqNZPoW_UpnryanYvtcsAOwyp_SjmNkBmsY0vNYUJ0SevBJJq2nnntWBBSnBPSEY4yCYDML0ekn6YVY9jByDZt6QCarox3n52-boGUCM-XUV3DIPxx90lnvpGPurUu571t9VmPICBA97ZMdF8dyp9iWVC6zvQOTkp_jxmq_coy9FyQ7Lz55hvNlTUoSuSkWmL6QrDjdjNWL7WCE9rLDp49q9p2QzfHAEP7aPEUhMnQuahC6wGoCUbQY8YQlaZ-crO3Ayc-KkdVPBnJu0J2ermZJ7wap0eAWh71r4CQhEWFxNqBvPAso4sCIU6SiI-dRk3arcuuxXXW-7rjaIIflKIWjcHk7_eYOLi4rO2YPSjbdJbUg0qN5Lxc63FSOEMa-6aJ1s6hOlkg0XKZU5p4IPxrBxVNXcd3mLzvjjRieEBTj6FZzUSP6RQaSYBz-vsWc_BpkNwkhdaBVYSotAgO_VyGAIeySkIfSs1dmK6dQ4_BkKOb2lQQ0yh5bCl0Punuvw/p.png?fv_content=true&amp;size_mode=5">
            <a:extLst>
              <a:ext uri="{FF2B5EF4-FFF2-40B4-BE49-F238E27FC236}">
                <a16:creationId xmlns:a16="http://schemas.microsoft.com/office/drawing/2014/main" id="{75E3D2FF-FA58-4224-A0E8-6D42BA2C0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2" t="24534" r="4428" b="70955"/>
          <a:stretch/>
        </p:blipFill>
        <p:spPr bwMode="auto">
          <a:xfrm flipH="1">
            <a:off x="5591843" y="1003472"/>
            <a:ext cx="3378774" cy="2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9AA4CB-D3F2-4BB7-810B-2187CF13D2C3}"/>
              </a:ext>
            </a:extLst>
          </p:cNvPr>
          <p:cNvSpPr/>
          <p:nvPr/>
        </p:nvSpPr>
        <p:spPr>
          <a:xfrm>
            <a:off x="1091306" y="4358959"/>
            <a:ext cx="1689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후보 알고리즘</a:t>
            </a:r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4E911C-0DAA-422C-8558-36D4C8A6048F}"/>
              </a:ext>
            </a:extLst>
          </p:cNvPr>
          <p:cNvSpPr/>
          <p:nvPr/>
        </p:nvSpPr>
        <p:spPr>
          <a:xfrm>
            <a:off x="1210567" y="1781939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채택 알고리즘</a:t>
            </a:r>
            <a:endParaRPr lang="ko-KR" altLang="en-US" sz="2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9ED0FF-D853-454B-839E-8E8110301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0000" l="7143" r="94180">
                        <a14:foregroundMark x1="9259" y1="22500" x2="9259" y2="22500"/>
                        <a14:foregroundMark x1="7407" y1="16500" x2="7937" y2="20500"/>
                        <a14:foregroundMark x1="11905" y1="89500" x2="16402" y2="89000"/>
                        <a14:foregroundMark x1="64021" y1="8000" x2="64021" y2="8000"/>
                        <a14:foregroundMark x1="90476" y1="17500" x2="90476" y2="17500"/>
                        <a14:foregroundMark x1="94180" y1="25000" x2="94180" y2="25000"/>
                        <a14:foregroundMark x1="80688" y1="60500" x2="80688" y2="60500"/>
                        <a14:foregroundMark x1="84392" y1="53500" x2="84392" y2="53500"/>
                        <a14:foregroundMark x1="86508" y1="52000" x2="86508" y2="52000"/>
                        <a14:foregroundMark x1="9524" y1="54500" x2="9524" y2="5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6612">
            <a:off x="429964" y="4066472"/>
            <a:ext cx="3012569" cy="1217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4B5288-1C01-4521-9292-C8ACE805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8784" y="1873363"/>
            <a:ext cx="1150431" cy="4612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696E5D-9447-402B-BB49-B59FB56D2CA8}"/>
              </a:ext>
            </a:extLst>
          </p:cNvPr>
          <p:cNvSpPr/>
          <p:nvPr/>
        </p:nvSpPr>
        <p:spPr>
          <a:xfrm>
            <a:off x="4918785" y="1804086"/>
            <a:ext cx="1960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A*</a:t>
            </a:r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알고리즘</a:t>
            </a:r>
            <a:endParaRPr lang="ko-KR" altLang="en-US" sz="3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F1C18B-A035-4E76-90C3-4D82DFD700A0}"/>
              </a:ext>
            </a:extLst>
          </p:cNvPr>
          <p:cNvSpPr/>
          <p:nvPr/>
        </p:nvSpPr>
        <p:spPr>
          <a:xfrm>
            <a:off x="4918786" y="3124238"/>
            <a:ext cx="5772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BFS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(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깊이 우선 탐색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알고리즘</a:t>
            </a:r>
            <a:endParaRPr lang="en-US" altLang="ko-KR" sz="28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		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우선순위 없이 모든 노드를 탐색함</a:t>
            </a:r>
            <a:endParaRPr lang="ko-KR" altLang="en-US" sz="28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5370EB-BAFB-478A-942D-077D645B2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46" b="88506" l="7373" r="91244">
                        <a14:foregroundMark x1="7834" y1="55172" x2="7834" y2="55172"/>
                        <a14:foregroundMark x1="91244" y1="49425" x2="91244" y2="494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049" y="4523406"/>
            <a:ext cx="1150431" cy="4612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C8353E-6065-4D5E-AED9-66D2850AB2FF}"/>
              </a:ext>
            </a:extLst>
          </p:cNvPr>
          <p:cNvSpPr/>
          <p:nvPr/>
        </p:nvSpPr>
        <p:spPr>
          <a:xfrm>
            <a:off x="4918785" y="4078345"/>
            <a:ext cx="72155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Dijkstra</a:t>
            </a:r>
            <a:r>
              <a:rPr lang="en-US" altLang="ko-KR" sz="28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알고리즘</a:t>
            </a:r>
            <a:endParaRPr lang="en-US" altLang="ko-KR" sz="28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		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널리 알려진 최단거리 알고리즘이나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</a:t>
            </a: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		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게임에 사용하기에는 시간 코스트가 많이 듦</a:t>
            </a:r>
            <a:endParaRPr lang="ko-KR" altLang="en-US" sz="28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F60B4C-22A0-4F1E-8A7B-2E60C9908CCD}"/>
              </a:ext>
            </a:extLst>
          </p:cNvPr>
          <p:cNvSpPr/>
          <p:nvPr/>
        </p:nvSpPr>
        <p:spPr>
          <a:xfrm>
            <a:off x="4918786" y="5498454"/>
            <a:ext cx="58400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플로이드</a:t>
            </a:r>
            <a:r>
              <a:rPr lang="ko-KR" altLang="en-US" sz="2800">
                <a:solidFill>
                  <a:srgbClr val="FF53C2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알고리즘</a:t>
            </a:r>
            <a:endParaRPr lang="en-US" altLang="ko-KR" sz="2800">
              <a:solidFill>
                <a:schemeClr val="bg1">
                  <a:lumMod val="95000"/>
                </a:schemeClr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		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모든 노드의 최단 경로 탐색</a:t>
            </a:r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, O(n )</a:t>
            </a:r>
            <a:endParaRPr lang="ko-KR" altLang="en-US" sz="28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1319E4-026E-4E75-B22F-DB952560F1B1}"/>
              </a:ext>
            </a:extLst>
          </p:cNvPr>
          <p:cNvSpPr/>
          <p:nvPr/>
        </p:nvSpPr>
        <p:spPr>
          <a:xfrm>
            <a:off x="10317377" y="590611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3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3C48BE-AA80-4A3E-98E3-31A463211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77360" flipV="1">
            <a:off x="6266050" y="3506745"/>
            <a:ext cx="331807" cy="613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142E1B-CB04-496F-85A1-7461B09D1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77360" flipV="1">
            <a:off x="6266050" y="4511374"/>
            <a:ext cx="331807" cy="6136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7EC6D2-BFAA-48F0-99C6-DABB388CD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77360" flipV="1">
            <a:off x="6266049" y="5914620"/>
            <a:ext cx="331807" cy="6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357</Words>
  <Application>Microsoft Office PowerPoint</Application>
  <PresentationFormat>와이드스크린</PresentationFormat>
  <Paragraphs>212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rayando</vt:lpstr>
      <vt:lpstr>DK Cool Crayon</vt:lpstr>
      <vt:lpstr>KoPubWorld돋움체 Bold</vt:lpstr>
      <vt:lpstr>맑은 고딕</vt:lpstr>
      <vt:lpstr>헤움아빠와크레파스A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cydphj@gmail.com</dc:creator>
  <cp:lastModifiedBy>cydphj@gmail.com</cp:lastModifiedBy>
  <cp:revision>26</cp:revision>
  <dcterms:created xsi:type="dcterms:W3CDTF">2019-05-20T10:43:29Z</dcterms:created>
  <dcterms:modified xsi:type="dcterms:W3CDTF">2019-05-20T19:12:55Z</dcterms:modified>
</cp:coreProperties>
</file>